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1" r:id="rId6"/>
    <p:sldId id="263" r:id="rId7"/>
    <p:sldId id="264" r:id="rId8"/>
    <p:sldId id="271" r:id="rId9"/>
    <p:sldId id="268" r:id="rId10"/>
    <p:sldId id="269" r:id="rId11"/>
    <p:sldId id="270" r:id="rId12"/>
    <p:sldId id="260" r:id="rId13"/>
  </p:sldIdLst>
  <p:sldSz cx="18288000" cy="10287000"/>
  <p:notesSz cx="6858000" cy="9144000"/>
  <p:embeddedFontLst>
    <p:embeddedFont>
      <p:font typeface="Arimo Bold" panose="020B0604020202020204" charset="0"/>
      <p:regular r:id="rId14"/>
      <p:bold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</p:embeddedFont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22" autoAdjust="0"/>
  </p:normalViewPr>
  <p:slideViewPr>
    <p:cSldViewPr>
      <p:cViewPr varScale="1">
        <p:scale>
          <a:sx n="35" d="100"/>
          <a:sy n="35" d="100"/>
        </p:scale>
        <p:origin x="6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089F-D6AC-8B24-FDA3-045FCE74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4826E-8135-BD4F-B6AB-7D717918E16C}" type="datetimeFigureOut">
              <a:rPr lang="en-US"/>
              <a:pPr>
                <a:defRPr/>
              </a:pPr>
              <a:t>8/31/2025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AE68B-795C-D4C3-A3BA-5B33FFFE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578D8-0B62-4DE4-D66A-C0722773C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B485D-BA13-0745-99F8-BDF3E3771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4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3936D-FC89-44E6-719A-1EA1DE9DC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6AE6-D5AB-1F40-8E4A-DFE1F4C229E4}" type="datetimeFigureOut">
              <a:rPr lang="en-US"/>
              <a:pPr>
                <a:defRPr/>
              </a:pPr>
              <a:t>8/31/2025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887D7-8F2D-79A1-42DB-A2D957BF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2270E-716A-0DAE-BD30-D1DF649F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39ACF-0477-7F48-9C11-1B0D3B517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98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AD987-468A-DC39-1F63-0AE49223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BDAD-D35E-114B-B308-D369D6D8F7A8}" type="datetimeFigureOut">
              <a:rPr lang="en-US"/>
              <a:pPr>
                <a:defRPr/>
              </a:pPr>
              <a:t>8/31/2025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65240-F2AB-B8B7-F7C3-85B82A2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E9E33-8DE1-48F9-801C-88A7100D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D8CD6-D7E3-8F42-8CAC-52CAE8A86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19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E1A58-F5A2-390A-2114-C0BA773F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A518-D8B9-234F-AE04-0435CFF2A03F}" type="datetimeFigureOut">
              <a:rPr lang="en-US"/>
              <a:pPr>
                <a:defRPr/>
              </a:pPr>
              <a:t>8/31/2025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5ECF3-7B18-B83E-33B8-B767440F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780C5-07FF-0D9B-4800-BE897A03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6C5A0-434C-EB44-9DD2-710B38A08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59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5C55B-2C34-B3CE-76EE-22FB9A1E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E78E9-4406-F64D-950E-8962DF1DBB27}" type="datetimeFigureOut">
              <a:rPr lang="en-US"/>
              <a:pPr>
                <a:defRPr/>
              </a:pPr>
              <a:t>8/31/2025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63806-966B-7E69-5089-A49593F3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379C0-B0A4-73FD-BA64-3078F85F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E0300-B33D-6644-BDB7-415BFDABA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80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B94F7A-27E9-5B6B-F1A0-EA2276F7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7558C-C2DB-AB45-A276-B81002DDDAAA}" type="datetimeFigureOut">
              <a:rPr lang="en-US"/>
              <a:pPr>
                <a:defRPr/>
              </a:pPr>
              <a:t>8/31/2025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23192A-EF2F-A919-F5CE-6C304FF6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B265CC-7910-A581-C4B8-A743C117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93F82-992B-0540-8969-BE572EC0F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6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D42DC0-5E41-F7C1-5C50-31186E86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11E48-0B8B-7C4F-B3F7-51EF300CAB5B}" type="datetimeFigureOut">
              <a:rPr lang="en-US"/>
              <a:pPr>
                <a:defRPr/>
              </a:pPr>
              <a:t>8/31/2025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4A7183-CA7B-EAE4-6138-16114EE8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25AD04-9B5C-D819-7939-EE477154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4D149-A83F-C847-AC53-E98A95869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92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7646B0-F814-0413-7A64-8CE273E1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09B8-08E1-BB43-B30D-6FE2275535B0}" type="datetimeFigureOut">
              <a:rPr lang="en-US"/>
              <a:pPr>
                <a:defRPr/>
              </a:pPr>
              <a:t>8/31/2025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E3EF69-5058-739E-B109-C44C390E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E2691D-C5D0-A3E3-A384-8A4A7EE6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FEC89-1FD4-0045-8661-494001C61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1D938A6-9E72-2376-333D-A62E3E21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69C1D-3632-804F-83DD-C8822F594497}" type="datetimeFigureOut">
              <a:rPr lang="en-US"/>
              <a:pPr>
                <a:defRPr/>
              </a:pPr>
              <a:t>8/31/2025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2A928D-9336-1A2A-843C-C2F50B28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E6E310-4DE5-6331-841D-7BB10E43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D007C-7D6C-D84D-B424-F47EC268C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27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95889A-2FEC-1452-FD31-8C0B25E8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6D0B-5F8F-F542-BCDA-48DF0E4D9608}" type="datetimeFigureOut">
              <a:rPr lang="en-US"/>
              <a:pPr>
                <a:defRPr/>
              </a:pPr>
              <a:t>8/31/2025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62B091-8060-E098-0DE9-DF173E4A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5EACC6-F2E2-7799-0979-97545917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7BD80-1B5F-874F-B974-920067647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2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480F5B-16A1-24CA-CC20-E1F91A08E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A581-9853-E247-B282-2E0261D55BF6}" type="datetimeFigureOut">
              <a:rPr lang="en-US"/>
              <a:pPr>
                <a:defRPr/>
              </a:pPr>
              <a:t>8/31/2025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2243C5-98B9-9803-3C3C-FA494D3B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7CCF01-A6EF-D353-E455-B99047B0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7AB25-ED4B-FE4C-9AE3-FFC0BB306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16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5C43276-1D99-7839-AC96-D795B9FEA1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DCC30A8-9276-C282-359F-012FD027EE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F9B2F-7E33-C8FF-D388-116D83C45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1A20B5-BBFA-1A46-BE55-FD768C16A89A}" type="datetimeFigureOut">
              <a:rPr lang="en-US"/>
              <a:pPr>
                <a:defRPr/>
              </a:pPr>
              <a:t>8/31/2025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8BC8D-01A8-BE8D-E6B4-2ACD2FD6B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0D018-BA1C-60A3-378D-09966F91D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46FF772-D268-CD4B-B594-3DD661DD1F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notebook and pencils on a blue background&#10;&#10;AI-generated content may be incorrect.">
            <a:extLst>
              <a:ext uri="{FF2B5EF4-FFF2-40B4-BE49-F238E27FC236}">
                <a16:creationId xmlns:a16="http://schemas.microsoft.com/office/drawing/2014/main" id="{6E4EC22D-BCE6-F5FE-66D1-8FE30D38E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6EE468-16E4-3E3C-6EF3-CE10FFF3623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0245" name="Group 3">
            <a:extLst>
              <a:ext uri="{FF2B5EF4-FFF2-40B4-BE49-F238E27FC236}">
                <a16:creationId xmlns:a16="http://schemas.microsoft.com/office/drawing/2014/main" id="{E5E61FE4-BEF8-DA71-40DC-8326E78F8A4E}"/>
              </a:ext>
            </a:extLst>
          </p:cNvPr>
          <p:cNvGrpSpPr>
            <a:grpSpLocks/>
          </p:cNvGrpSpPr>
          <p:nvPr/>
        </p:nvGrpSpPr>
        <p:grpSpPr bwMode="auto">
          <a:xfrm>
            <a:off x="1052513" y="2478088"/>
            <a:ext cx="10010775" cy="6515100"/>
            <a:chOff x="0" y="0"/>
            <a:chExt cx="2312709" cy="150487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11AD25D-49FA-FD10-F6BE-218C9CE76AF9}"/>
                </a:ext>
              </a:extLst>
            </p:cNvPr>
            <p:cNvSpPr/>
            <p:nvPr/>
          </p:nvSpPr>
          <p:spPr>
            <a:xfrm>
              <a:off x="0" y="0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95" name="TextBox 5">
              <a:extLst>
                <a:ext uri="{FF2B5EF4-FFF2-40B4-BE49-F238E27FC236}">
                  <a16:creationId xmlns:a16="http://schemas.microsoft.com/office/drawing/2014/main" id="{912ED0B6-CDE6-67A1-A6BA-8BBC29061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2312709" cy="154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927" tIns="57927" rIns="57927" bIns="57927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54EB833F-57E8-D75F-5133-12169ADA62D0}"/>
              </a:ext>
            </a:extLst>
          </p:cNvPr>
          <p:cNvSpPr txBox="1"/>
          <p:nvPr/>
        </p:nvSpPr>
        <p:spPr>
          <a:xfrm>
            <a:off x="1150876" y="2225674"/>
            <a:ext cx="9506012" cy="936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73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77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CA" sz="3600" b="1" dirty="0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WHY ARE SPIRITUAL GIFTS GIVEN 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  <a:sym typeface="Arimo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236857A-F675-4FDC-047B-7AD81ECEBD5E}"/>
              </a:ext>
            </a:extLst>
          </p:cNvPr>
          <p:cNvSpPr txBox="1"/>
          <p:nvPr/>
        </p:nvSpPr>
        <p:spPr>
          <a:xfrm>
            <a:off x="1316040" y="3493616"/>
            <a:ext cx="9560220" cy="498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To Build Up the Body of Christ (the Church)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To Equip Believers for Ministry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To Promote Unity in Diversity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To Glorify God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To Advance the Gospel and the Kingdom</a:t>
            </a:r>
            <a:r>
              <a:rPr lang="en-CA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0248" name="Group 9">
            <a:extLst>
              <a:ext uri="{FF2B5EF4-FFF2-40B4-BE49-F238E27FC236}">
                <a16:creationId xmlns:a16="http://schemas.microsoft.com/office/drawing/2014/main" id="{8EB84EA9-7BB5-8A2A-D9DD-67BCB7B218FD}"/>
              </a:ext>
            </a:extLst>
          </p:cNvPr>
          <p:cNvGrpSpPr>
            <a:grpSpLocks/>
          </p:cNvGrpSpPr>
          <p:nvPr/>
        </p:nvGrpSpPr>
        <p:grpSpPr bwMode="auto">
          <a:xfrm>
            <a:off x="13333413" y="6365875"/>
            <a:ext cx="3403600" cy="3402013"/>
            <a:chOff x="0" y="0"/>
            <a:chExt cx="4536692" cy="4536692"/>
          </a:xfrm>
        </p:grpSpPr>
        <p:sp>
          <p:nvSpPr>
            <p:cNvPr id="10288" name="Freeform 10">
              <a:extLst>
                <a:ext uri="{FF2B5EF4-FFF2-40B4-BE49-F238E27FC236}">
                  <a16:creationId xmlns:a16="http://schemas.microsoft.com/office/drawing/2014/main" id="{5231E40E-0D2A-C590-AC9B-B452FD838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536692" cy="4536692"/>
            </a:xfrm>
            <a:custGeom>
              <a:avLst/>
              <a:gdLst>
                <a:gd name="T0" fmla="*/ 0 w 4536692"/>
                <a:gd name="T1" fmla="*/ 0 h 4536692"/>
                <a:gd name="T2" fmla="*/ 4536692 w 4536692"/>
                <a:gd name="T3" fmla="*/ 0 h 4536692"/>
                <a:gd name="T4" fmla="*/ 4536692 w 4536692"/>
                <a:gd name="T5" fmla="*/ 4536692 h 4536692"/>
                <a:gd name="T6" fmla="*/ 0 w 4536692"/>
                <a:gd name="T7" fmla="*/ 4536692 h 4536692"/>
                <a:gd name="T8" fmla="*/ 0 w 4536692"/>
                <a:gd name="T9" fmla="*/ 0 h 45366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89" name="Group 11">
              <a:extLst>
                <a:ext uri="{FF2B5EF4-FFF2-40B4-BE49-F238E27FC236}">
                  <a16:creationId xmlns:a16="http://schemas.microsoft.com/office/drawing/2014/main" id="{5A902360-D9F9-9038-DB95-B12504254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0290" name="Freeform 12">
                <a:extLst>
                  <a:ext uri="{FF2B5EF4-FFF2-40B4-BE49-F238E27FC236}">
                    <a16:creationId xmlns:a16="http://schemas.microsoft.com/office/drawing/2014/main" id="{7C2DDF73-21E5-F84F-724D-30AC4DE00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1" name="TextBox 13">
                <a:extLst>
                  <a:ext uri="{FF2B5EF4-FFF2-40B4-BE49-F238E27FC236}">
                    <a16:creationId xmlns:a16="http://schemas.microsoft.com/office/drawing/2014/main" id="{76B8F159-0D6A-5C5D-F35C-86DDEA3E4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10249" name="Freeform 14">
            <a:extLst>
              <a:ext uri="{FF2B5EF4-FFF2-40B4-BE49-F238E27FC236}">
                <a16:creationId xmlns:a16="http://schemas.microsoft.com/office/drawing/2014/main" id="{3FF692C6-D9F6-21F4-E74A-553B1E0E83FF}"/>
              </a:ext>
            </a:extLst>
          </p:cNvPr>
          <p:cNvSpPr>
            <a:spLocks/>
          </p:cNvSpPr>
          <p:nvPr/>
        </p:nvSpPr>
        <p:spPr bwMode="auto">
          <a:xfrm>
            <a:off x="13466763" y="-6191250"/>
            <a:ext cx="14473237" cy="14473238"/>
          </a:xfrm>
          <a:custGeom>
            <a:avLst/>
            <a:gdLst>
              <a:gd name="T0" fmla="*/ 0 w 14474151"/>
              <a:gd name="T1" fmla="*/ 0 h 14474151"/>
              <a:gd name="T2" fmla="*/ 14468666 w 14474151"/>
              <a:gd name="T3" fmla="*/ 0 h 14474151"/>
              <a:gd name="T4" fmla="*/ 14468666 w 14474151"/>
              <a:gd name="T5" fmla="*/ 14468673 h 14474151"/>
              <a:gd name="T6" fmla="*/ 0 w 14474151"/>
              <a:gd name="T7" fmla="*/ 14468673 h 14474151"/>
              <a:gd name="T8" fmla="*/ 0 w 14474151"/>
              <a:gd name="T9" fmla="*/ 0 h 14474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0" name="Group 15">
            <a:extLst>
              <a:ext uri="{FF2B5EF4-FFF2-40B4-BE49-F238E27FC236}">
                <a16:creationId xmlns:a16="http://schemas.microsoft.com/office/drawing/2014/main" id="{D8047122-CE73-0008-FE59-B5E2BB6ECC33}"/>
              </a:ext>
            </a:extLst>
          </p:cNvPr>
          <p:cNvGrpSpPr>
            <a:grpSpLocks/>
          </p:cNvGrpSpPr>
          <p:nvPr/>
        </p:nvGrpSpPr>
        <p:grpSpPr bwMode="auto">
          <a:xfrm>
            <a:off x="12850813" y="-760413"/>
            <a:ext cx="8707437" cy="8707438"/>
            <a:chOff x="0" y="0"/>
            <a:chExt cx="812800" cy="812800"/>
          </a:xfrm>
        </p:grpSpPr>
        <p:sp>
          <p:nvSpPr>
            <p:cNvPr id="10286" name="Freeform 16">
              <a:extLst>
                <a:ext uri="{FF2B5EF4-FFF2-40B4-BE49-F238E27FC236}">
                  <a16:creationId xmlns:a16="http://schemas.microsoft.com/office/drawing/2014/main" id="{875F6B20-E9EF-F615-3510-5A89E7520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TextBox 17">
              <a:extLst>
                <a:ext uri="{FF2B5EF4-FFF2-40B4-BE49-F238E27FC236}">
                  <a16:creationId xmlns:a16="http://schemas.microsoft.com/office/drawing/2014/main" id="{386A8D04-EF8A-BAB6-ED68-9B32788E1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429" tIns="89429" rIns="89429" bIns="8942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0251" name="Freeform 18">
            <a:extLst>
              <a:ext uri="{FF2B5EF4-FFF2-40B4-BE49-F238E27FC236}">
                <a16:creationId xmlns:a16="http://schemas.microsoft.com/office/drawing/2014/main" id="{FEC356C6-EA92-C48B-C64F-BB2BB85D4B35}"/>
              </a:ext>
            </a:extLst>
          </p:cNvPr>
          <p:cNvSpPr>
            <a:spLocks/>
          </p:cNvSpPr>
          <p:nvPr/>
        </p:nvSpPr>
        <p:spPr bwMode="auto">
          <a:xfrm>
            <a:off x="11496675" y="-2343150"/>
            <a:ext cx="6127750" cy="6126163"/>
          </a:xfrm>
          <a:custGeom>
            <a:avLst/>
            <a:gdLst>
              <a:gd name="T0" fmla="*/ 0 w 6127529"/>
              <a:gd name="T1" fmla="*/ 0 h 6127529"/>
              <a:gd name="T2" fmla="*/ 6128855 w 6127529"/>
              <a:gd name="T3" fmla="*/ 0 h 6127529"/>
              <a:gd name="T4" fmla="*/ 6128855 w 6127529"/>
              <a:gd name="T5" fmla="*/ 6119337 h 6127529"/>
              <a:gd name="T6" fmla="*/ 0 w 6127529"/>
              <a:gd name="T7" fmla="*/ 6119337 h 6127529"/>
              <a:gd name="T8" fmla="*/ 0 w 6127529"/>
              <a:gd name="T9" fmla="*/ 0 h 6127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2" name="Group 19">
            <a:extLst>
              <a:ext uri="{FF2B5EF4-FFF2-40B4-BE49-F238E27FC236}">
                <a16:creationId xmlns:a16="http://schemas.microsoft.com/office/drawing/2014/main" id="{AFF2195F-F7A4-80A6-D21E-F4C2DAF42062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5340012" y="-473075"/>
            <a:ext cx="3827463" cy="3684588"/>
            <a:chOff x="0" y="0"/>
            <a:chExt cx="1007844" cy="970719"/>
          </a:xfrm>
        </p:grpSpPr>
        <p:sp>
          <p:nvSpPr>
            <p:cNvPr id="10284" name="Freeform 20">
              <a:extLst>
                <a:ext uri="{FF2B5EF4-FFF2-40B4-BE49-F238E27FC236}">
                  <a16:creationId xmlns:a16="http://schemas.microsoft.com/office/drawing/2014/main" id="{E9FBF29B-E5EE-6250-FEEA-90C1CEECE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TextBox 21">
              <a:extLst>
                <a:ext uri="{FF2B5EF4-FFF2-40B4-BE49-F238E27FC236}">
                  <a16:creationId xmlns:a16="http://schemas.microsoft.com/office/drawing/2014/main" id="{8C9CE476-EF90-AEB5-9010-F8AA2F2B6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253" name="Group 22">
            <a:extLst>
              <a:ext uri="{FF2B5EF4-FFF2-40B4-BE49-F238E27FC236}">
                <a16:creationId xmlns:a16="http://schemas.microsoft.com/office/drawing/2014/main" id="{D27CF8B5-59B2-3432-F24E-1778D5ACBC50}"/>
              </a:ext>
            </a:extLst>
          </p:cNvPr>
          <p:cNvGrpSpPr>
            <a:grpSpLocks/>
          </p:cNvGrpSpPr>
          <p:nvPr/>
        </p:nvGrpSpPr>
        <p:grpSpPr bwMode="auto">
          <a:xfrm>
            <a:off x="11871325" y="-1970088"/>
            <a:ext cx="5378450" cy="5380038"/>
            <a:chOff x="0" y="0"/>
            <a:chExt cx="812800" cy="812800"/>
          </a:xfrm>
        </p:grpSpPr>
        <p:sp>
          <p:nvSpPr>
            <p:cNvPr id="10282" name="Freeform 23">
              <a:extLst>
                <a:ext uri="{FF2B5EF4-FFF2-40B4-BE49-F238E27FC236}">
                  <a16:creationId xmlns:a16="http://schemas.microsoft.com/office/drawing/2014/main" id="{1107AC1A-288E-AEB3-E21D-C16530A5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TextBox 24">
              <a:extLst>
                <a:ext uri="{FF2B5EF4-FFF2-40B4-BE49-F238E27FC236}">
                  <a16:creationId xmlns:a16="http://schemas.microsoft.com/office/drawing/2014/main" id="{6BF4173A-9239-598E-B536-57DCA95E2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7859" tIns="37859" rIns="37859" bIns="3785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0254" name="Freeform 25">
            <a:extLst>
              <a:ext uri="{FF2B5EF4-FFF2-40B4-BE49-F238E27FC236}">
                <a16:creationId xmlns:a16="http://schemas.microsoft.com/office/drawing/2014/main" id="{43D81E3D-DC32-908C-3E40-FE5D91049904}"/>
              </a:ext>
            </a:extLst>
          </p:cNvPr>
          <p:cNvSpPr>
            <a:spLocks/>
          </p:cNvSpPr>
          <p:nvPr/>
        </p:nvSpPr>
        <p:spPr bwMode="auto">
          <a:xfrm>
            <a:off x="11090275" y="1801813"/>
            <a:ext cx="6940550" cy="6940550"/>
          </a:xfrm>
          <a:custGeom>
            <a:avLst/>
            <a:gdLst>
              <a:gd name="T0" fmla="*/ 0 w 6940062"/>
              <a:gd name="T1" fmla="*/ 0 h 6940062"/>
              <a:gd name="T2" fmla="*/ 6942991 w 6940062"/>
              <a:gd name="T3" fmla="*/ 0 h 6940062"/>
              <a:gd name="T4" fmla="*/ 6942991 w 6940062"/>
              <a:gd name="T5" fmla="*/ 6942990 h 6940062"/>
              <a:gd name="T6" fmla="*/ 0 w 6940062"/>
              <a:gd name="T7" fmla="*/ 6942990 h 6940062"/>
              <a:gd name="T8" fmla="*/ 0 w 6940062"/>
              <a:gd name="T9" fmla="*/ 0 h 6940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5" name="Group 26">
            <a:extLst>
              <a:ext uri="{FF2B5EF4-FFF2-40B4-BE49-F238E27FC236}">
                <a16:creationId xmlns:a16="http://schemas.microsoft.com/office/drawing/2014/main" id="{C8774E2A-9917-C0A3-5E04-30F65A27CD4A}"/>
              </a:ext>
            </a:extLst>
          </p:cNvPr>
          <p:cNvGrpSpPr>
            <a:grpSpLocks/>
          </p:cNvGrpSpPr>
          <p:nvPr/>
        </p:nvGrpSpPr>
        <p:grpSpPr bwMode="auto">
          <a:xfrm>
            <a:off x="11514138" y="2225675"/>
            <a:ext cx="6092825" cy="6092825"/>
            <a:chOff x="0" y="0"/>
            <a:chExt cx="812800" cy="812800"/>
          </a:xfrm>
        </p:grpSpPr>
        <p:sp>
          <p:nvSpPr>
            <p:cNvPr id="10280" name="Freeform 27">
              <a:extLst>
                <a:ext uri="{FF2B5EF4-FFF2-40B4-BE49-F238E27FC236}">
                  <a16:creationId xmlns:a16="http://schemas.microsoft.com/office/drawing/2014/main" id="{D6B35F91-7E09-7DD3-21EA-E1922660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TextBox 28">
              <a:extLst>
                <a:ext uri="{FF2B5EF4-FFF2-40B4-BE49-F238E27FC236}">
                  <a16:creationId xmlns:a16="http://schemas.microsoft.com/office/drawing/2014/main" id="{5A662B99-23B5-227F-BD79-274A1AA7C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256" name="Group 29">
            <a:extLst>
              <a:ext uri="{FF2B5EF4-FFF2-40B4-BE49-F238E27FC236}">
                <a16:creationId xmlns:a16="http://schemas.microsoft.com/office/drawing/2014/main" id="{7F000647-0A9D-11F7-3275-C2F60CC7FE75}"/>
              </a:ext>
            </a:extLst>
          </p:cNvPr>
          <p:cNvGrpSpPr>
            <a:grpSpLocks/>
          </p:cNvGrpSpPr>
          <p:nvPr/>
        </p:nvGrpSpPr>
        <p:grpSpPr bwMode="auto">
          <a:xfrm>
            <a:off x="11766550" y="2478088"/>
            <a:ext cx="5588000" cy="5588000"/>
            <a:chOff x="0" y="0"/>
            <a:chExt cx="812800" cy="812800"/>
          </a:xfrm>
        </p:grpSpPr>
        <p:sp>
          <p:nvSpPr>
            <p:cNvPr id="10278" name="Freeform 30">
              <a:extLst>
                <a:ext uri="{FF2B5EF4-FFF2-40B4-BE49-F238E27FC236}">
                  <a16:creationId xmlns:a16="http://schemas.microsoft.com/office/drawing/2014/main" id="{DF4E5CD3-8619-83B4-3956-A03723533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TextBox 31">
              <a:extLst>
                <a:ext uri="{FF2B5EF4-FFF2-40B4-BE49-F238E27FC236}">
                  <a16:creationId xmlns:a16="http://schemas.microsoft.com/office/drawing/2014/main" id="{63738F20-2EC0-418F-DA54-EC5557B1D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257" name="Group 32">
            <a:extLst>
              <a:ext uri="{FF2B5EF4-FFF2-40B4-BE49-F238E27FC236}">
                <a16:creationId xmlns:a16="http://schemas.microsoft.com/office/drawing/2014/main" id="{4B33534B-CD8B-84C2-E668-1B565D96CB87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1588750" y="-2114550"/>
            <a:ext cx="3825875" cy="3686175"/>
            <a:chOff x="0" y="0"/>
            <a:chExt cx="1007844" cy="970719"/>
          </a:xfrm>
        </p:grpSpPr>
        <p:sp>
          <p:nvSpPr>
            <p:cNvPr id="10276" name="Freeform 33">
              <a:extLst>
                <a:ext uri="{FF2B5EF4-FFF2-40B4-BE49-F238E27FC236}">
                  <a16:creationId xmlns:a16="http://schemas.microsoft.com/office/drawing/2014/main" id="{86F1484D-EF02-CE41-AABD-022880FC9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TextBox 34">
              <a:extLst>
                <a:ext uri="{FF2B5EF4-FFF2-40B4-BE49-F238E27FC236}">
                  <a16:creationId xmlns:a16="http://schemas.microsoft.com/office/drawing/2014/main" id="{A0C42353-98EC-1A18-949F-5DDD1847D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258" name="Group 35">
            <a:extLst>
              <a:ext uri="{FF2B5EF4-FFF2-40B4-BE49-F238E27FC236}">
                <a16:creationId xmlns:a16="http://schemas.microsoft.com/office/drawing/2014/main" id="{85689732-A28B-C9F3-D40C-C13AA5323A7E}"/>
              </a:ext>
            </a:extLst>
          </p:cNvPr>
          <p:cNvGrpSpPr>
            <a:grpSpLocks/>
          </p:cNvGrpSpPr>
          <p:nvPr/>
        </p:nvGrpSpPr>
        <p:grpSpPr bwMode="auto">
          <a:xfrm>
            <a:off x="11996738" y="8167688"/>
            <a:ext cx="1262062" cy="1262062"/>
            <a:chOff x="0" y="0"/>
            <a:chExt cx="1683106" cy="1683106"/>
          </a:xfrm>
        </p:grpSpPr>
        <p:sp>
          <p:nvSpPr>
            <p:cNvPr id="10272" name="Freeform 36">
              <a:extLst>
                <a:ext uri="{FF2B5EF4-FFF2-40B4-BE49-F238E27FC236}">
                  <a16:creationId xmlns:a16="http://schemas.microsoft.com/office/drawing/2014/main" id="{9F0A2B83-D1FB-88AF-03EB-0EE1E9230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83106" cy="1683106"/>
            </a:xfrm>
            <a:custGeom>
              <a:avLst/>
              <a:gdLst>
                <a:gd name="T0" fmla="*/ 0 w 1683106"/>
                <a:gd name="T1" fmla="*/ 0 h 1683106"/>
                <a:gd name="T2" fmla="*/ 1683106 w 1683106"/>
                <a:gd name="T3" fmla="*/ 0 h 1683106"/>
                <a:gd name="T4" fmla="*/ 1683106 w 1683106"/>
                <a:gd name="T5" fmla="*/ 1683106 h 1683106"/>
                <a:gd name="T6" fmla="*/ 0 w 1683106"/>
                <a:gd name="T7" fmla="*/ 1683106 h 1683106"/>
                <a:gd name="T8" fmla="*/ 0 w 1683106"/>
                <a:gd name="T9" fmla="*/ 0 h 1683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73" name="Group 37">
              <a:extLst>
                <a:ext uri="{FF2B5EF4-FFF2-40B4-BE49-F238E27FC236}">
                  <a16:creationId xmlns:a16="http://schemas.microsoft.com/office/drawing/2014/main" id="{558351E7-16D3-ECE3-F826-4E55CAC1D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10274" name="Freeform 38">
                <a:extLst>
                  <a:ext uri="{FF2B5EF4-FFF2-40B4-BE49-F238E27FC236}">
                    <a16:creationId xmlns:a16="http://schemas.microsoft.com/office/drawing/2014/main" id="{5540E33C-6253-4754-705E-241AE8234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TextBox 39">
                <a:extLst>
                  <a:ext uri="{FF2B5EF4-FFF2-40B4-BE49-F238E27FC236}">
                    <a16:creationId xmlns:a16="http://schemas.microsoft.com/office/drawing/2014/main" id="{722F599B-B509-86D3-8783-04605F9358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0259" name="Group 40">
            <a:extLst>
              <a:ext uri="{FF2B5EF4-FFF2-40B4-BE49-F238E27FC236}">
                <a16:creationId xmlns:a16="http://schemas.microsoft.com/office/drawing/2014/main" id="{B8F3D818-6937-205A-FB65-73B94769D821}"/>
              </a:ext>
            </a:extLst>
          </p:cNvPr>
          <p:cNvGrpSpPr>
            <a:grpSpLocks/>
          </p:cNvGrpSpPr>
          <p:nvPr/>
        </p:nvGrpSpPr>
        <p:grpSpPr bwMode="auto">
          <a:xfrm>
            <a:off x="13288963" y="9199563"/>
            <a:ext cx="525462" cy="523875"/>
            <a:chOff x="0" y="0"/>
            <a:chExt cx="699205" cy="699205"/>
          </a:xfrm>
        </p:grpSpPr>
        <p:sp>
          <p:nvSpPr>
            <p:cNvPr id="10268" name="Freeform 41">
              <a:extLst>
                <a:ext uri="{FF2B5EF4-FFF2-40B4-BE49-F238E27FC236}">
                  <a16:creationId xmlns:a16="http://schemas.microsoft.com/office/drawing/2014/main" id="{3B6DEA0C-2213-2B81-65CC-E626782CD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99205" cy="699205"/>
            </a:xfrm>
            <a:custGeom>
              <a:avLst/>
              <a:gdLst>
                <a:gd name="T0" fmla="*/ 0 w 699205"/>
                <a:gd name="T1" fmla="*/ 0 h 699205"/>
                <a:gd name="T2" fmla="*/ 699205 w 699205"/>
                <a:gd name="T3" fmla="*/ 0 h 699205"/>
                <a:gd name="T4" fmla="*/ 699205 w 699205"/>
                <a:gd name="T5" fmla="*/ 699205 h 699205"/>
                <a:gd name="T6" fmla="*/ 0 w 699205"/>
                <a:gd name="T7" fmla="*/ 699205 h 699205"/>
                <a:gd name="T8" fmla="*/ 0 w 699205"/>
                <a:gd name="T9" fmla="*/ 0 h 699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9" name="Group 42">
              <a:extLst>
                <a:ext uri="{FF2B5EF4-FFF2-40B4-BE49-F238E27FC236}">
                  <a16:creationId xmlns:a16="http://schemas.microsoft.com/office/drawing/2014/main" id="{58D8D8EC-A0ED-D53D-3EED-908301CD3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10270" name="Freeform 43">
                <a:extLst>
                  <a:ext uri="{FF2B5EF4-FFF2-40B4-BE49-F238E27FC236}">
                    <a16:creationId xmlns:a16="http://schemas.microsoft.com/office/drawing/2014/main" id="{10710619-CD98-9464-D3E7-D6BB17A52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TextBox 44">
                <a:extLst>
                  <a:ext uri="{FF2B5EF4-FFF2-40B4-BE49-F238E27FC236}">
                    <a16:creationId xmlns:a16="http://schemas.microsoft.com/office/drawing/2014/main" id="{E3FF27C6-43E2-1361-7F82-C3102A3873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0260" name="Group 45">
            <a:extLst>
              <a:ext uri="{FF2B5EF4-FFF2-40B4-BE49-F238E27FC236}">
                <a16:creationId xmlns:a16="http://schemas.microsoft.com/office/drawing/2014/main" id="{632A7117-CFCB-3D96-32E6-DAB90AC2288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9075738" y="6732588"/>
            <a:ext cx="18451513" cy="300038"/>
            <a:chOff x="0" y="0"/>
            <a:chExt cx="4859858" cy="79070"/>
          </a:xfrm>
        </p:grpSpPr>
        <p:sp>
          <p:nvSpPr>
            <p:cNvPr id="10266" name="Freeform 46">
              <a:extLst>
                <a:ext uri="{FF2B5EF4-FFF2-40B4-BE49-F238E27FC236}">
                  <a16:creationId xmlns:a16="http://schemas.microsoft.com/office/drawing/2014/main" id="{C49E6EB8-5CAA-75F4-E1C6-454C341AB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859858" cy="79070"/>
            </a:xfrm>
            <a:custGeom>
              <a:avLst/>
              <a:gdLst>
                <a:gd name="T0" fmla="*/ 0 w 4859858"/>
                <a:gd name="T1" fmla="*/ 0 h 79070"/>
                <a:gd name="T2" fmla="*/ 4859858 w 4859858"/>
                <a:gd name="T3" fmla="*/ 0 h 79070"/>
                <a:gd name="T4" fmla="*/ 4859858 w 4859858"/>
                <a:gd name="T5" fmla="*/ 79070 h 79070"/>
                <a:gd name="T6" fmla="*/ 0 w 4859858"/>
                <a:gd name="T7" fmla="*/ 79070 h 79070"/>
                <a:gd name="T8" fmla="*/ 0 w 4859858"/>
                <a:gd name="T9" fmla="*/ 0 h 790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TextBox 47">
              <a:extLst>
                <a:ext uri="{FF2B5EF4-FFF2-40B4-BE49-F238E27FC236}">
                  <a16:creationId xmlns:a16="http://schemas.microsoft.com/office/drawing/2014/main" id="{BBA1F344-406F-57DA-D6D2-E1DF8F51A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4859858" cy="1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6893C7BA-EAF3-0958-B964-221BD92CE812}"/>
              </a:ext>
            </a:extLst>
          </p:cNvPr>
          <p:cNvSpPr/>
          <p:nvPr/>
        </p:nvSpPr>
        <p:spPr>
          <a:xfrm>
            <a:off x="2075045" y="8849191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0264" name="Group 49">
            <a:extLst>
              <a:ext uri="{FF2B5EF4-FFF2-40B4-BE49-F238E27FC236}">
                <a16:creationId xmlns:a16="http://schemas.microsoft.com/office/drawing/2014/main" id="{6E896F62-6D33-57AC-7D02-60FFA63A7EB7}"/>
              </a:ext>
            </a:extLst>
          </p:cNvPr>
          <p:cNvGrpSpPr>
            <a:grpSpLocks/>
          </p:cNvGrpSpPr>
          <p:nvPr/>
        </p:nvGrpSpPr>
        <p:grpSpPr bwMode="auto">
          <a:xfrm>
            <a:off x="12049125" y="2760663"/>
            <a:ext cx="5022850" cy="5022850"/>
            <a:chOff x="0" y="0"/>
            <a:chExt cx="812800" cy="812800"/>
          </a:xfrm>
        </p:grpSpPr>
        <p:sp>
          <p:nvSpPr>
            <p:cNvPr id="10265" name="Freeform 50">
              <a:extLst>
                <a:ext uri="{FF2B5EF4-FFF2-40B4-BE49-F238E27FC236}">
                  <a16:creationId xmlns:a16="http://schemas.microsoft.com/office/drawing/2014/main" id="{7F783C77-C6E4-3B9A-210E-FDE93E74C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B129D3D-28E5-E108-FD4A-920B47373CBD}"/>
              </a:ext>
            </a:extLst>
          </p:cNvPr>
          <p:cNvSpPr/>
          <p:nvPr/>
        </p:nvSpPr>
        <p:spPr>
          <a:xfrm>
            <a:off x="0" y="-4107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1269" name="Group 3">
            <a:extLst>
              <a:ext uri="{FF2B5EF4-FFF2-40B4-BE49-F238E27FC236}">
                <a16:creationId xmlns:a16="http://schemas.microsoft.com/office/drawing/2014/main" id="{9C30B3ED-2DAC-6B75-0F79-62B0E3AB05B0}"/>
              </a:ext>
            </a:extLst>
          </p:cNvPr>
          <p:cNvGrpSpPr>
            <a:grpSpLocks/>
          </p:cNvGrpSpPr>
          <p:nvPr/>
        </p:nvGrpSpPr>
        <p:grpSpPr bwMode="auto">
          <a:xfrm>
            <a:off x="727002" y="2695734"/>
            <a:ext cx="10271013" cy="7141093"/>
            <a:chOff x="0" y="0"/>
            <a:chExt cx="2312709" cy="150487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82A3EB9-8767-C312-0813-FB408586AD49}"/>
                </a:ext>
              </a:extLst>
            </p:cNvPr>
            <p:cNvSpPr/>
            <p:nvPr/>
          </p:nvSpPr>
          <p:spPr>
            <a:xfrm>
              <a:off x="0" y="0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19" name="TextBox 5">
              <a:extLst>
                <a:ext uri="{FF2B5EF4-FFF2-40B4-BE49-F238E27FC236}">
                  <a16:creationId xmlns:a16="http://schemas.microsoft.com/office/drawing/2014/main" id="{15D48F23-6B47-CD08-376C-1AAECC18A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2312709" cy="154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927" tIns="57927" rIns="57927" bIns="57927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3BE2445E-A110-4A22-33DB-B2A29DFC34DE}"/>
              </a:ext>
            </a:extLst>
          </p:cNvPr>
          <p:cNvSpPr txBox="1"/>
          <p:nvPr/>
        </p:nvSpPr>
        <p:spPr>
          <a:xfrm>
            <a:off x="851012" y="1543100"/>
            <a:ext cx="9805877" cy="936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73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CONCLUSION</a:t>
            </a:r>
            <a:r>
              <a:rPr lang="en-US" sz="3200" b="1" dirty="0">
                <a:solidFill>
                  <a:srgbClr val="000000"/>
                </a:solidFill>
                <a:latin typeface="+mn-lt"/>
                <a:ea typeface="Arimo Bold"/>
                <a:cs typeface="Arimo Bold"/>
                <a:sym typeface="Arimo Bold"/>
              </a:rPr>
              <a:t>  </a:t>
            </a:r>
            <a:r>
              <a:rPr lang="en-US" sz="6677" b="1" dirty="0">
                <a:solidFill>
                  <a:srgbClr val="000000"/>
                </a:solidFill>
                <a:latin typeface="+mj-lt"/>
                <a:ea typeface="Arimo Bold"/>
                <a:cs typeface="Arimo Bold"/>
                <a:sym typeface="Arimo Bold"/>
              </a:rPr>
              <a:t>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BF5896A-2FE4-B49F-4184-0B1E65EFBA7E}"/>
              </a:ext>
            </a:extLst>
          </p:cNvPr>
          <p:cNvSpPr txBox="1"/>
          <p:nvPr/>
        </p:nvSpPr>
        <p:spPr>
          <a:xfrm>
            <a:off x="801800" y="2760663"/>
            <a:ext cx="10377376" cy="7048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571500" indent="-571500">
              <a:buFont typeface="Wingdings" pitchFamily="2" charset="2"/>
              <a:buChar char="§"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Discipleship is not the end—it is the beginning of leadership. Jesus calls us first to follow Him so that, in time, we may lead others to Him. </a:t>
            </a:r>
          </a:p>
          <a:p>
            <a:pPr marL="571500" indent="-571500">
              <a:buFont typeface="Wingdings" pitchFamily="2" charset="2"/>
              <a:buChar char="§"/>
              <a:defRPr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True leadership in the Kingdom is born out of obedience, humility, and service. As we deny ourselves, take up our cross, and walk in Christ’s footsteps, </a:t>
            </a:r>
          </a:p>
          <a:p>
            <a:pPr>
              <a:defRPr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He shapes us into leaders who inspire, influence, and impact others for God’s glo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ry.</a:t>
            </a:r>
          </a:p>
          <a:p>
            <a:pPr>
              <a:defRPr/>
            </a:pPr>
            <a:b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000" spc="-49" dirty="0">
              <a:solidFill>
                <a:srgbClr val="000000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grpSp>
        <p:nvGrpSpPr>
          <p:cNvPr id="11272" name="Group 9">
            <a:extLst>
              <a:ext uri="{FF2B5EF4-FFF2-40B4-BE49-F238E27FC236}">
                <a16:creationId xmlns:a16="http://schemas.microsoft.com/office/drawing/2014/main" id="{CAA6B837-7D18-FD6A-F842-C8D0341A6ECC}"/>
              </a:ext>
            </a:extLst>
          </p:cNvPr>
          <p:cNvGrpSpPr>
            <a:grpSpLocks/>
          </p:cNvGrpSpPr>
          <p:nvPr/>
        </p:nvGrpSpPr>
        <p:grpSpPr bwMode="auto">
          <a:xfrm>
            <a:off x="13333413" y="6365875"/>
            <a:ext cx="3403600" cy="3402013"/>
            <a:chOff x="0" y="0"/>
            <a:chExt cx="4536692" cy="4536692"/>
          </a:xfrm>
        </p:grpSpPr>
        <p:sp>
          <p:nvSpPr>
            <p:cNvPr id="11312" name="Freeform 10">
              <a:extLst>
                <a:ext uri="{FF2B5EF4-FFF2-40B4-BE49-F238E27FC236}">
                  <a16:creationId xmlns:a16="http://schemas.microsoft.com/office/drawing/2014/main" id="{601E5DAB-2090-B564-9746-512565DB5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536692" cy="4536692"/>
            </a:xfrm>
            <a:custGeom>
              <a:avLst/>
              <a:gdLst>
                <a:gd name="T0" fmla="*/ 0 w 4536692"/>
                <a:gd name="T1" fmla="*/ 0 h 4536692"/>
                <a:gd name="T2" fmla="*/ 4536692 w 4536692"/>
                <a:gd name="T3" fmla="*/ 0 h 4536692"/>
                <a:gd name="T4" fmla="*/ 4536692 w 4536692"/>
                <a:gd name="T5" fmla="*/ 4536692 h 4536692"/>
                <a:gd name="T6" fmla="*/ 0 w 4536692"/>
                <a:gd name="T7" fmla="*/ 4536692 h 4536692"/>
                <a:gd name="T8" fmla="*/ 0 w 4536692"/>
                <a:gd name="T9" fmla="*/ 0 h 45366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13" name="Group 11">
              <a:extLst>
                <a:ext uri="{FF2B5EF4-FFF2-40B4-BE49-F238E27FC236}">
                  <a16:creationId xmlns:a16="http://schemas.microsoft.com/office/drawing/2014/main" id="{116BE60F-EA4E-7E7B-6840-1093FF0EB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1314" name="Freeform 12">
                <a:extLst>
                  <a:ext uri="{FF2B5EF4-FFF2-40B4-BE49-F238E27FC236}">
                    <a16:creationId xmlns:a16="http://schemas.microsoft.com/office/drawing/2014/main" id="{37777500-2DAC-47BA-823E-1E746E562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5" name="TextBox 13">
                <a:extLst>
                  <a:ext uri="{FF2B5EF4-FFF2-40B4-BE49-F238E27FC236}">
                    <a16:creationId xmlns:a16="http://schemas.microsoft.com/office/drawing/2014/main" id="{88F43846-0C34-9D21-B00E-698B7F70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11273" name="Freeform 14">
            <a:extLst>
              <a:ext uri="{FF2B5EF4-FFF2-40B4-BE49-F238E27FC236}">
                <a16:creationId xmlns:a16="http://schemas.microsoft.com/office/drawing/2014/main" id="{7A0CD111-22F1-91CE-0A83-6A4F163B144D}"/>
              </a:ext>
            </a:extLst>
          </p:cNvPr>
          <p:cNvSpPr>
            <a:spLocks/>
          </p:cNvSpPr>
          <p:nvPr/>
        </p:nvSpPr>
        <p:spPr bwMode="auto">
          <a:xfrm>
            <a:off x="13466763" y="-6191250"/>
            <a:ext cx="14473237" cy="14473238"/>
          </a:xfrm>
          <a:custGeom>
            <a:avLst/>
            <a:gdLst>
              <a:gd name="T0" fmla="*/ 0 w 14474151"/>
              <a:gd name="T1" fmla="*/ 0 h 14474151"/>
              <a:gd name="T2" fmla="*/ 14468666 w 14474151"/>
              <a:gd name="T3" fmla="*/ 0 h 14474151"/>
              <a:gd name="T4" fmla="*/ 14468666 w 14474151"/>
              <a:gd name="T5" fmla="*/ 14468673 h 14474151"/>
              <a:gd name="T6" fmla="*/ 0 w 14474151"/>
              <a:gd name="T7" fmla="*/ 14468673 h 14474151"/>
              <a:gd name="T8" fmla="*/ 0 w 14474151"/>
              <a:gd name="T9" fmla="*/ 0 h 14474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4" name="Group 15">
            <a:extLst>
              <a:ext uri="{FF2B5EF4-FFF2-40B4-BE49-F238E27FC236}">
                <a16:creationId xmlns:a16="http://schemas.microsoft.com/office/drawing/2014/main" id="{3967D1A8-8DC0-E5D8-9A24-544BC5F2DA87}"/>
              </a:ext>
            </a:extLst>
          </p:cNvPr>
          <p:cNvGrpSpPr>
            <a:grpSpLocks/>
          </p:cNvGrpSpPr>
          <p:nvPr/>
        </p:nvGrpSpPr>
        <p:grpSpPr bwMode="auto">
          <a:xfrm>
            <a:off x="12850813" y="-760413"/>
            <a:ext cx="8707437" cy="8707438"/>
            <a:chOff x="0" y="0"/>
            <a:chExt cx="812800" cy="812800"/>
          </a:xfrm>
        </p:grpSpPr>
        <p:sp>
          <p:nvSpPr>
            <p:cNvPr id="11310" name="Freeform 16">
              <a:extLst>
                <a:ext uri="{FF2B5EF4-FFF2-40B4-BE49-F238E27FC236}">
                  <a16:creationId xmlns:a16="http://schemas.microsoft.com/office/drawing/2014/main" id="{23F68F3D-7D75-4004-621F-D2584E23B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TextBox 17">
              <a:extLst>
                <a:ext uri="{FF2B5EF4-FFF2-40B4-BE49-F238E27FC236}">
                  <a16:creationId xmlns:a16="http://schemas.microsoft.com/office/drawing/2014/main" id="{5AA0C5EA-DCEE-EE45-B3DB-899B6C2D7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429" tIns="89429" rIns="89429" bIns="8942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1275" name="Freeform 18">
            <a:extLst>
              <a:ext uri="{FF2B5EF4-FFF2-40B4-BE49-F238E27FC236}">
                <a16:creationId xmlns:a16="http://schemas.microsoft.com/office/drawing/2014/main" id="{3AA7F9A1-2AE9-F7A0-1732-59E05478ED23}"/>
              </a:ext>
            </a:extLst>
          </p:cNvPr>
          <p:cNvSpPr>
            <a:spLocks/>
          </p:cNvSpPr>
          <p:nvPr/>
        </p:nvSpPr>
        <p:spPr bwMode="auto">
          <a:xfrm>
            <a:off x="11496675" y="-2343150"/>
            <a:ext cx="6127750" cy="6126163"/>
          </a:xfrm>
          <a:custGeom>
            <a:avLst/>
            <a:gdLst>
              <a:gd name="T0" fmla="*/ 0 w 6127529"/>
              <a:gd name="T1" fmla="*/ 0 h 6127529"/>
              <a:gd name="T2" fmla="*/ 6128855 w 6127529"/>
              <a:gd name="T3" fmla="*/ 0 h 6127529"/>
              <a:gd name="T4" fmla="*/ 6128855 w 6127529"/>
              <a:gd name="T5" fmla="*/ 6119337 h 6127529"/>
              <a:gd name="T6" fmla="*/ 0 w 6127529"/>
              <a:gd name="T7" fmla="*/ 6119337 h 6127529"/>
              <a:gd name="T8" fmla="*/ 0 w 6127529"/>
              <a:gd name="T9" fmla="*/ 0 h 6127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6" name="Group 19">
            <a:extLst>
              <a:ext uri="{FF2B5EF4-FFF2-40B4-BE49-F238E27FC236}">
                <a16:creationId xmlns:a16="http://schemas.microsoft.com/office/drawing/2014/main" id="{118B8A45-A0D4-E44B-5C9A-0F575A1A9B9D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5340012" y="-473075"/>
            <a:ext cx="3827463" cy="3684588"/>
            <a:chOff x="0" y="0"/>
            <a:chExt cx="1007844" cy="970719"/>
          </a:xfrm>
        </p:grpSpPr>
        <p:sp>
          <p:nvSpPr>
            <p:cNvPr id="11308" name="Freeform 20">
              <a:extLst>
                <a:ext uri="{FF2B5EF4-FFF2-40B4-BE49-F238E27FC236}">
                  <a16:creationId xmlns:a16="http://schemas.microsoft.com/office/drawing/2014/main" id="{34555D73-69E1-91A8-AD37-2CE6E4D58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TextBox 21">
              <a:extLst>
                <a:ext uri="{FF2B5EF4-FFF2-40B4-BE49-F238E27FC236}">
                  <a16:creationId xmlns:a16="http://schemas.microsoft.com/office/drawing/2014/main" id="{575DD3B9-94D0-5EEB-ABD7-E0A74AFB2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1277" name="Group 22">
            <a:extLst>
              <a:ext uri="{FF2B5EF4-FFF2-40B4-BE49-F238E27FC236}">
                <a16:creationId xmlns:a16="http://schemas.microsoft.com/office/drawing/2014/main" id="{3178B58C-9B74-7655-567E-04DD5B59ACBE}"/>
              </a:ext>
            </a:extLst>
          </p:cNvPr>
          <p:cNvGrpSpPr>
            <a:grpSpLocks/>
          </p:cNvGrpSpPr>
          <p:nvPr/>
        </p:nvGrpSpPr>
        <p:grpSpPr bwMode="auto">
          <a:xfrm>
            <a:off x="11871325" y="-1970088"/>
            <a:ext cx="5378450" cy="5380038"/>
            <a:chOff x="0" y="0"/>
            <a:chExt cx="812800" cy="812800"/>
          </a:xfrm>
        </p:grpSpPr>
        <p:sp>
          <p:nvSpPr>
            <p:cNvPr id="11306" name="Freeform 23">
              <a:extLst>
                <a:ext uri="{FF2B5EF4-FFF2-40B4-BE49-F238E27FC236}">
                  <a16:creationId xmlns:a16="http://schemas.microsoft.com/office/drawing/2014/main" id="{298A4EEA-CA8A-A3CD-A4BA-3D39CD2F7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TextBox 24">
              <a:extLst>
                <a:ext uri="{FF2B5EF4-FFF2-40B4-BE49-F238E27FC236}">
                  <a16:creationId xmlns:a16="http://schemas.microsoft.com/office/drawing/2014/main" id="{E2A5B19C-D3F3-44FC-C846-7A8B4D812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7859" tIns="37859" rIns="37859" bIns="3785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1278" name="Freeform 25">
            <a:extLst>
              <a:ext uri="{FF2B5EF4-FFF2-40B4-BE49-F238E27FC236}">
                <a16:creationId xmlns:a16="http://schemas.microsoft.com/office/drawing/2014/main" id="{7C529857-208B-EC35-3FDE-B34807791246}"/>
              </a:ext>
            </a:extLst>
          </p:cNvPr>
          <p:cNvSpPr>
            <a:spLocks/>
          </p:cNvSpPr>
          <p:nvPr/>
        </p:nvSpPr>
        <p:spPr bwMode="auto">
          <a:xfrm>
            <a:off x="11090275" y="1801813"/>
            <a:ext cx="6940550" cy="6940550"/>
          </a:xfrm>
          <a:custGeom>
            <a:avLst/>
            <a:gdLst>
              <a:gd name="T0" fmla="*/ 0 w 6940062"/>
              <a:gd name="T1" fmla="*/ 0 h 6940062"/>
              <a:gd name="T2" fmla="*/ 6942991 w 6940062"/>
              <a:gd name="T3" fmla="*/ 0 h 6940062"/>
              <a:gd name="T4" fmla="*/ 6942991 w 6940062"/>
              <a:gd name="T5" fmla="*/ 6942990 h 6940062"/>
              <a:gd name="T6" fmla="*/ 0 w 6940062"/>
              <a:gd name="T7" fmla="*/ 6942990 h 6940062"/>
              <a:gd name="T8" fmla="*/ 0 w 6940062"/>
              <a:gd name="T9" fmla="*/ 0 h 6940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9" name="Group 26">
            <a:extLst>
              <a:ext uri="{FF2B5EF4-FFF2-40B4-BE49-F238E27FC236}">
                <a16:creationId xmlns:a16="http://schemas.microsoft.com/office/drawing/2014/main" id="{343DBD46-7218-27DC-76A5-5F9C5330C69A}"/>
              </a:ext>
            </a:extLst>
          </p:cNvPr>
          <p:cNvGrpSpPr>
            <a:grpSpLocks/>
          </p:cNvGrpSpPr>
          <p:nvPr/>
        </p:nvGrpSpPr>
        <p:grpSpPr bwMode="auto">
          <a:xfrm>
            <a:off x="11514138" y="2225675"/>
            <a:ext cx="6092825" cy="6092825"/>
            <a:chOff x="0" y="0"/>
            <a:chExt cx="812800" cy="812800"/>
          </a:xfrm>
        </p:grpSpPr>
        <p:sp>
          <p:nvSpPr>
            <p:cNvPr id="11304" name="Freeform 27">
              <a:extLst>
                <a:ext uri="{FF2B5EF4-FFF2-40B4-BE49-F238E27FC236}">
                  <a16:creationId xmlns:a16="http://schemas.microsoft.com/office/drawing/2014/main" id="{EE05C888-A106-F34C-4566-CFF133530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TextBox 28">
              <a:extLst>
                <a:ext uri="{FF2B5EF4-FFF2-40B4-BE49-F238E27FC236}">
                  <a16:creationId xmlns:a16="http://schemas.microsoft.com/office/drawing/2014/main" id="{C6247840-A8F0-8892-CA76-3369F101B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1280" name="Group 29">
            <a:extLst>
              <a:ext uri="{FF2B5EF4-FFF2-40B4-BE49-F238E27FC236}">
                <a16:creationId xmlns:a16="http://schemas.microsoft.com/office/drawing/2014/main" id="{9778B8C2-170E-5938-154A-25A4E86DF6D6}"/>
              </a:ext>
            </a:extLst>
          </p:cNvPr>
          <p:cNvGrpSpPr>
            <a:grpSpLocks/>
          </p:cNvGrpSpPr>
          <p:nvPr/>
        </p:nvGrpSpPr>
        <p:grpSpPr bwMode="auto">
          <a:xfrm>
            <a:off x="11766550" y="2478088"/>
            <a:ext cx="5588000" cy="5588000"/>
            <a:chOff x="0" y="0"/>
            <a:chExt cx="812800" cy="812800"/>
          </a:xfrm>
        </p:grpSpPr>
        <p:sp>
          <p:nvSpPr>
            <p:cNvPr id="11302" name="Freeform 30">
              <a:extLst>
                <a:ext uri="{FF2B5EF4-FFF2-40B4-BE49-F238E27FC236}">
                  <a16:creationId xmlns:a16="http://schemas.microsoft.com/office/drawing/2014/main" id="{82261C06-F6BD-FA9C-4A34-DF6F6CCC9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TextBox 31">
              <a:extLst>
                <a:ext uri="{FF2B5EF4-FFF2-40B4-BE49-F238E27FC236}">
                  <a16:creationId xmlns:a16="http://schemas.microsoft.com/office/drawing/2014/main" id="{94E23501-62B4-5816-B11E-94C7C9161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1281" name="Group 32">
            <a:extLst>
              <a:ext uri="{FF2B5EF4-FFF2-40B4-BE49-F238E27FC236}">
                <a16:creationId xmlns:a16="http://schemas.microsoft.com/office/drawing/2014/main" id="{5B99397C-FE50-67DF-7C35-EC551CD62FB2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1588750" y="-2114550"/>
            <a:ext cx="3825875" cy="3686175"/>
            <a:chOff x="0" y="0"/>
            <a:chExt cx="1007844" cy="970719"/>
          </a:xfrm>
        </p:grpSpPr>
        <p:sp>
          <p:nvSpPr>
            <p:cNvPr id="11300" name="Freeform 33">
              <a:extLst>
                <a:ext uri="{FF2B5EF4-FFF2-40B4-BE49-F238E27FC236}">
                  <a16:creationId xmlns:a16="http://schemas.microsoft.com/office/drawing/2014/main" id="{F31AB277-E1A8-4FB8-1693-696B5ED49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TextBox 34">
              <a:extLst>
                <a:ext uri="{FF2B5EF4-FFF2-40B4-BE49-F238E27FC236}">
                  <a16:creationId xmlns:a16="http://schemas.microsoft.com/office/drawing/2014/main" id="{88E4B142-E276-5574-5A78-2EE82FB26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1282" name="Group 35">
            <a:extLst>
              <a:ext uri="{FF2B5EF4-FFF2-40B4-BE49-F238E27FC236}">
                <a16:creationId xmlns:a16="http://schemas.microsoft.com/office/drawing/2014/main" id="{634DA0B6-19D0-F9D8-43F0-42BDDBC3B542}"/>
              </a:ext>
            </a:extLst>
          </p:cNvPr>
          <p:cNvGrpSpPr>
            <a:grpSpLocks/>
          </p:cNvGrpSpPr>
          <p:nvPr/>
        </p:nvGrpSpPr>
        <p:grpSpPr bwMode="auto">
          <a:xfrm>
            <a:off x="11996738" y="8167688"/>
            <a:ext cx="1262062" cy="1262062"/>
            <a:chOff x="0" y="0"/>
            <a:chExt cx="1683106" cy="1683106"/>
          </a:xfrm>
        </p:grpSpPr>
        <p:sp>
          <p:nvSpPr>
            <p:cNvPr id="11296" name="Freeform 36">
              <a:extLst>
                <a:ext uri="{FF2B5EF4-FFF2-40B4-BE49-F238E27FC236}">
                  <a16:creationId xmlns:a16="http://schemas.microsoft.com/office/drawing/2014/main" id="{6E0C7789-3035-0C63-82B5-2239A5636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83106" cy="1683106"/>
            </a:xfrm>
            <a:custGeom>
              <a:avLst/>
              <a:gdLst>
                <a:gd name="T0" fmla="*/ 0 w 1683106"/>
                <a:gd name="T1" fmla="*/ 0 h 1683106"/>
                <a:gd name="T2" fmla="*/ 1683106 w 1683106"/>
                <a:gd name="T3" fmla="*/ 0 h 1683106"/>
                <a:gd name="T4" fmla="*/ 1683106 w 1683106"/>
                <a:gd name="T5" fmla="*/ 1683106 h 1683106"/>
                <a:gd name="T6" fmla="*/ 0 w 1683106"/>
                <a:gd name="T7" fmla="*/ 1683106 h 1683106"/>
                <a:gd name="T8" fmla="*/ 0 w 1683106"/>
                <a:gd name="T9" fmla="*/ 0 h 1683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7" name="Group 37">
              <a:extLst>
                <a:ext uri="{FF2B5EF4-FFF2-40B4-BE49-F238E27FC236}">
                  <a16:creationId xmlns:a16="http://schemas.microsoft.com/office/drawing/2014/main" id="{824AD243-BCAD-1A91-CDE9-848C2FD18E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11298" name="Freeform 38">
                <a:extLst>
                  <a:ext uri="{FF2B5EF4-FFF2-40B4-BE49-F238E27FC236}">
                    <a16:creationId xmlns:a16="http://schemas.microsoft.com/office/drawing/2014/main" id="{66773572-2B6A-B813-5586-5D38E87A6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TextBox 39">
                <a:extLst>
                  <a:ext uri="{FF2B5EF4-FFF2-40B4-BE49-F238E27FC236}">
                    <a16:creationId xmlns:a16="http://schemas.microsoft.com/office/drawing/2014/main" id="{CC01FCB2-24B8-4473-9A18-62AE69585C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1283" name="Group 40">
            <a:extLst>
              <a:ext uri="{FF2B5EF4-FFF2-40B4-BE49-F238E27FC236}">
                <a16:creationId xmlns:a16="http://schemas.microsoft.com/office/drawing/2014/main" id="{0C9F27C2-632C-CFE6-DD77-CE3C445E0EA9}"/>
              </a:ext>
            </a:extLst>
          </p:cNvPr>
          <p:cNvGrpSpPr>
            <a:grpSpLocks/>
          </p:cNvGrpSpPr>
          <p:nvPr/>
        </p:nvGrpSpPr>
        <p:grpSpPr bwMode="auto">
          <a:xfrm>
            <a:off x="13288963" y="9199563"/>
            <a:ext cx="525462" cy="523875"/>
            <a:chOff x="0" y="0"/>
            <a:chExt cx="699205" cy="699205"/>
          </a:xfrm>
        </p:grpSpPr>
        <p:sp>
          <p:nvSpPr>
            <p:cNvPr id="11292" name="Freeform 41">
              <a:extLst>
                <a:ext uri="{FF2B5EF4-FFF2-40B4-BE49-F238E27FC236}">
                  <a16:creationId xmlns:a16="http://schemas.microsoft.com/office/drawing/2014/main" id="{3432F17C-4C09-DF38-E105-76BA07D09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99205" cy="699205"/>
            </a:xfrm>
            <a:custGeom>
              <a:avLst/>
              <a:gdLst>
                <a:gd name="T0" fmla="*/ 0 w 699205"/>
                <a:gd name="T1" fmla="*/ 0 h 699205"/>
                <a:gd name="T2" fmla="*/ 699205 w 699205"/>
                <a:gd name="T3" fmla="*/ 0 h 699205"/>
                <a:gd name="T4" fmla="*/ 699205 w 699205"/>
                <a:gd name="T5" fmla="*/ 699205 h 699205"/>
                <a:gd name="T6" fmla="*/ 0 w 699205"/>
                <a:gd name="T7" fmla="*/ 699205 h 699205"/>
                <a:gd name="T8" fmla="*/ 0 w 699205"/>
                <a:gd name="T9" fmla="*/ 0 h 699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3" name="Group 42">
              <a:extLst>
                <a:ext uri="{FF2B5EF4-FFF2-40B4-BE49-F238E27FC236}">
                  <a16:creationId xmlns:a16="http://schemas.microsoft.com/office/drawing/2014/main" id="{D9B2FE95-BE21-963D-2FEA-41727D647B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11294" name="Freeform 43">
                <a:extLst>
                  <a:ext uri="{FF2B5EF4-FFF2-40B4-BE49-F238E27FC236}">
                    <a16:creationId xmlns:a16="http://schemas.microsoft.com/office/drawing/2014/main" id="{87BCAD25-E177-C13A-4AE6-328CE4130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5" name="TextBox 44">
                <a:extLst>
                  <a:ext uri="{FF2B5EF4-FFF2-40B4-BE49-F238E27FC236}">
                    <a16:creationId xmlns:a16="http://schemas.microsoft.com/office/drawing/2014/main" id="{F5A9F32A-144C-DC94-5FFB-E02A46BE99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1284" name="Group 45">
            <a:extLst>
              <a:ext uri="{FF2B5EF4-FFF2-40B4-BE49-F238E27FC236}">
                <a16:creationId xmlns:a16="http://schemas.microsoft.com/office/drawing/2014/main" id="{8FAAA885-5F31-F518-82F0-55C4E16C30B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9075738" y="6732588"/>
            <a:ext cx="18451513" cy="300038"/>
            <a:chOff x="0" y="0"/>
            <a:chExt cx="4859858" cy="79070"/>
          </a:xfrm>
        </p:grpSpPr>
        <p:sp>
          <p:nvSpPr>
            <p:cNvPr id="11290" name="Freeform 46">
              <a:extLst>
                <a:ext uri="{FF2B5EF4-FFF2-40B4-BE49-F238E27FC236}">
                  <a16:creationId xmlns:a16="http://schemas.microsoft.com/office/drawing/2014/main" id="{F09EFBFA-0D3F-C448-F74D-34F8E4B96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859858" cy="79070"/>
            </a:xfrm>
            <a:custGeom>
              <a:avLst/>
              <a:gdLst>
                <a:gd name="T0" fmla="*/ 0 w 4859858"/>
                <a:gd name="T1" fmla="*/ 0 h 79070"/>
                <a:gd name="T2" fmla="*/ 4859858 w 4859858"/>
                <a:gd name="T3" fmla="*/ 0 h 79070"/>
                <a:gd name="T4" fmla="*/ 4859858 w 4859858"/>
                <a:gd name="T5" fmla="*/ 79070 h 79070"/>
                <a:gd name="T6" fmla="*/ 0 w 4859858"/>
                <a:gd name="T7" fmla="*/ 79070 h 79070"/>
                <a:gd name="T8" fmla="*/ 0 w 4859858"/>
                <a:gd name="T9" fmla="*/ 0 h 790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TextBox 47">
              <a:extLst>
                <a:ext uri="{FF2B5EF4-FFF2-40B4-BE49-F238E27FC236}">
                  <a16:creationId xmlns:a16="http://schemas.microsoft.com/office/drawing/2014/main" id="{C7D91415-E20E-A182-2064-5C1D2C1C1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4859858" cy="1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2A10ED1D-3480-210D-A917-E934DB89424F}"/>
              </a:ext>
            </a:extLst>
          </p:cNvPr>
          <p:cNvSpPr/>
          <p:nvPr/>
        </p:nvSpPr>
        <p:spPr>
          <a:xfrm>
            <a:off x="2075045" y="8849191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1288" name="Group 49">
            <a:extLst>
              <a:ext uri="{FF2B5EF4-FFF2-40B4-BE49-F238E27FC236}">
                <a16:creationId xmlns:a16="http://schemas.microsoft.com/office/drawing/2014/main" id="{B75B570B-44D7-CE5A-32EB-66310636B2DD}"/>
              </a:ext>
            </a:extLst>
          </p:cNvPr>
          <p:cNvGrpSpPr>
            <a:grpSpLocks/>
          </p:cNvGrpSpPr>
          <p:nvPr/>
        </p:nvGrpSpPr>
        <p:grpSpPr bwMode="auto">
          <a:xfrm>
            <a:off x="12049125" y="2760663"/>
            <a:ext cx="5022850" cy="5022850"/>
            <a:chOff x="0" y="0"/>
            <a:chExt cx="812800" cy="812800"/>
          </a:xfrm>
        </p:grpSpPr>
        <p:sp>
          <p:nvSpPr>
            <p:cNvPr id="11289" name="Freeform 50">
              <a:extLst>
                <a:ext uri="{FF2B5EF4-FFF2-40B4-BE49-F238E27FC236}">
                  <a16:creationId xmlns:a16="http://schemas.microsoft.com/office/drawing/2014/main" id="{E2CF34A1-8A67-B16F-706D-3A47057F5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F95A821-8B0D-677B-E04F-0F9388A541EB}"/>
              </a:ext>
            </a:extLst>
          </p:cNvPr>
          <p:cNvSpPr/>
          <p:nvPr/>
        </p:nvSpPr>
        <p:spPr>
          <a:xfrm>
            <a:off x="0" y="-18509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2293" name="Group 3">
            <a:extLst>
              <a:ext uri="{FF2B5EF4-FFF2-40B4-BE49-F238E27FC236}">
                <a16:creationId xmlns:a16="http://schemas.microsoft.com/office/drawing/2014/main" id="{D318D9DA-43A8-7EE0-A274-AE294E6362FD}"/>
              </a:ext>
            </a:extLst>
          </p:cNvPr>
          <p:cNvGrpSpPr>
            <a:grpSpLocks/>
          </p:cNvGrpSpPr>
          <p:nvPr/>
        </p:nvGrpSpPr>
        <p:grpSpPr bwMode="auto">
          <a:xfrm>
            <a:off x="884237" y="2738090"/>
            <a:ext cx="8335963" cy="5297488"/>
            <a:chOff x="0" y="0"/>
            <a:chExt cx="590591" cy="37537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73644B9-368A-07BE-ECD7-0BB0728A9046}"/>
                </a:ext>
              </a:extLst>
            </p:cNvPr>
            <p:cNvSpPr/>
            <p:nvPr/>
          </p:nvSpPr>
          <p:spPr>
            <a:xfrm>
              <a:off x="0" y="0"/>
              <a:ext cx="590591" cy="375372"/>
            </a:xfrm>
            <a:custGeom>
              <a:avLst/>
              <a:gdLst/>
              <a:ahLst/>
              <a:cxnLst/>
              <a:rect l="l" t="t" r="r" b="b"/>
              <a:pathLst>
                <a:path w="590591" h="375372">
                  <a:moveTo>
                    <a:pt x="27863" y="0"/>
                  </a:moveTo>
                  <a:lnTo>
                    <a:pt x="562728" y="0"/>
                  </a:lnTo>
                  <a:cubicBezTo>
                    <a:pt x="570118" y="0"/>
                    <a:pt x="577205" y="2936"/>
                    <a:pt x="582430" y="8161"/>
                  </a:cubicBezTo>
                  <a:cubicBezTo>
                    <a:pt x="587655" y="13386"/>
                    <a:pt x="590591" y="20473"/>
                    <a:pt x="590591" y="27863"/>
                  </a:cubicBezTo>
                  <a:lnTo>
                    <a:pt x="590591" y="347509"/>
                  </a:lnTo>
                  <a:cubicBezTo>
                    <a:pt x="590591" y="362897"/>
                    <a:pt x="578116" y="375372"/>
                    <a:pt x="562728" y="375372"/>
                  </a:cubicBezTo>
                  <a:lnTo>
                    <a:pt x="27863" y="375372"/>
                  </a:lnTo>
                  <a:cubicBezTo>
                    <a:pt x="20473" y="375372"/>
                    <a:pt x="13386" y="372436"/>
                    <a:pt x="8161" y="367211"/>
                  </a:cubicBezTo>
                  <a:cubicBezTo>
                    <a:pt x="2936" y="361986"/>
                    <a:pt x="0" y="354899"/>
                    <a:pt x="0" y="347509"/>
                  </a:cubicBezTo>
                  <a:lnTo>
                    <a:pt x="0" y="27863"/>
                  </a:lnTo>
                  <a:cubicBezTo>
                    <a:pt x="0" y="20473"/>
                    <a:pt x="2936" y="13386"/>
                    <a:pt x="8161" y="8161"/>
                  </a:cubicBezTo>
                  <a:cubicBezTo>
                    <a:pt x="13386" y="2936"/>
                    <a:pt x="20473" y="0"/>
                    <a:pt x="27863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35" name="TextBox 5">
              <a:extLst>
                <a:ext uri="{FF2B5EF4-FFF2-40B4-BE49-F238E27FC236}">
                  <a16:creationId xmlns:a16="http://schemas.microsoft.com/office/drawing/2014/main" id="{8FDDC774-2201-B878-6B0A-2D91AAC39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590591" cy="41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94" tIns="68794" rIns="68794" bIns="68794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48DCEF3C-BE27-49DF-51BB-3D6D67D178BC}"/>
              </a:ext>
            </a:extLst>
          </p:cNvPr>
          <p:cNvSpPr txBox="1"/>
          <p:nvPr/>
        </p:nvSpPr>
        <p:spPr>
          <a:xfrm>
            <a:off x="982662" y="1742674"/>
            <a:ext cx="7757860" cy="907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784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ONCLUSION</a:t>
            </a:r>
            <a:endParaRPr lang="en-US" sz="7134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6391" name="TextBox 7">
            <a:extLst>
              <a:ext uri="{FF2B5EF4-FFF2-40B4-BE49-F238E27FC236}">
                <a16:creationId xmlns:a16="http://schemas.microsoft.com/office/drawing/2014/main" id="{C48F9638-9E2F-651C-1321-B97196E28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2" y="3105223"/>
            <a:ext cx="8235951" cy="57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So I ask you today: Will you remain just a believer, or will you step into the calling of being a disciple who leads?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 The journey begins with surrender, continues with growth, and ends with Legacy.</a:t>
            </a:r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6" name="Freeform 8">
            <a:extLst>
              <a:ext uri="{FF2B5EF4-FFF2-40B4-BE49-F238E27FC236}">
                <a16:creationId xmlns:a16="http://schemas.microsoft.com/office/drawing/2014/main" id="{841898D8-5611-2F7D-49CE-2B931B0813F5}"/>
              </a:ext>
            </a:extLst>
          </p:cNvPr>
          <p:cNvSpPr>
            <a:spLocks/>
          </p:cNvSpPr>
          <p:nvPr/>
        </p:nvSpPr>
        <p:spPr bwMode="auto">
          <a:xfrm>
            <a:off x="10904538" y="-639763"/>
            <a:ext cx="8990012" cy="8988426"/>
          </a:xfrm>
          <a:custGeom>
            <a:avLst/>
            <a:gdLst>
              <a:gd name="T0" fmla="*/ 0 w 8989350"/>
              <a:gd name="T1" fmla="*/ 0 h 8989350"/>
              <a:gd name="T2" fmla="*/ 8993322 w 8989350"/>
              <a:gd name="T3" fmla="*/ 0 h 8989350"/>
              <a:gd name="T4" fmla="*/ 8993322 w 8989350"/>
              <a:gd name="T5" fmla="*/ 8983806 h 8989350"/>
              <a:gd name="T6" fmla="*/ 0 w 8989350"/>
              <a:gd name="T7" fmla="*/ 8983806 h 8989350"/>
              <a:gd name="T8" fmla="*/ 0 w 8989350"/>
              <a:gd name="T9" fmla="*/ 0 h 8989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89350" h="8989350">
                <a:moveTo>
                  <a:pt x="0" y="0"/>
                </a:moveTo>
                <a:lnTo>
                  <a:pt x="8989350" y="0"/>
                </a:lnTo>
                <a:lnTo>
                  <a:pt x="8989350" y="8989350"/>
                </a:lnTo>
                <a:lnTo>
                  <a:pt x="0" y="89893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7" name="Group 9">
            <a:extLst>
              <a:ext uri="{FF2B5EF4-FFF2-40B4-BE49-F238E27FC236}">
                <a16:creationId xmlns:a16="http://schemas.microsoft.com/office/drawing/2014/main" id="{831F2D30-90A3-B8E5-A438-53E64BF9F8C1}"/>
              </a:ext>
            </a:extLst>
          </p:cNvPr>
          <p:cNvGrpSpPr>
            <a:grpSpLocks/>
          </p:cNvGrpSpPr>
          <p:nvPr/>
        </p:nvGrpSpPr>
        <p:grpSpPr bwMode="auto">
          <a:xfrm>
            <a:off x="10958513" y="-82550"/>
            <a:ext cx="8312150" cy="8312150"/>
            <a:chOff x="0" y="0"/>
            <a:chExt cx="812800" cy="812800"/>
          </a:xfrm>
        </p:grpSpPr>
        <p:sp>
          <p:nvSpPr>
            <p:cNvPr id="12330" name="Freeform 10">
              <a:extLst>
                <a:ext uri="{FF2B5EF4-FFF2-40B4-BE49-F238E27FC236}">
                  <a16:creationId xmlns:a16="http://schemas.microsoft.com/office/drawing/2014/main" id="{3D70B118-5484-47D2-57A6-610D493C4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TextBox 11">
              <a:extLst>
                <a:ext uri="{FF2B5EF4-FFF2-40B4-BE49-F238E27FC236}">
                  <a16:creationId xmlns:a16="http://schemas.microsoft.com/office/drawing/2014/main" id="{CFA75F5A-5547-6473-8185-D85F252D3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9410" tIns="49410" rIns="49410" bIns="4941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2299" name="Group 13">
            <a:extLst>
              <a:ext uri="{FF2B5EF4-FFF2-40B4-BE49-F238E27FC236}">
                <a16:creationId xmlns:a16="http://schemas.microsoft.com/office/drawing/2014/main" id="{D8E6B8AA-667C-753F-D1EF-882DCE275F44}"/>
              </a:ext>
            </a:extLst>
          </p:cNvPr>
          <p:cNvGrpSpPr>
            <a:grpSpLocks/>
          </p:cNvGrpSpPr>
          <p:nvPr/>
        </p:nvGrpSpPr>
        <p:grpSpPr bwMode="auto">
          <a:xfrm>
            <a:off x="10179050" y="4576763"/>
            <a:ext cx="13642975" cy="13641387"/>
            <a:chOff x="0" y="0"/>
            <a:chExt cx="812800" cy="812800"/>
          </a:xfrm>
        </p:grpSpPr>
        <p:sp>
          <p:nvSpPr>
            <p:cNvPr id="12328" name="Freeform 14">
              <a:extLst>
                <a:ext uri="{FF2B5EF4-FFF2-40B4-BE49-F238E27FC236}">
                  <a16:creationId xmlns:a16="http://schemas.microsoft.com/office/drawing/2014/main" id="{88E162C8-6D15-70B7-7CA5-B0144258C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TextBox 15">
              <a:extLst>
                <a:ext uri="{FF2B5EF4-FFF2-40B4-BE49-F238E27FC236}">
                  <a16:creationId xmlns:a16="http://schemas.microsoft.com/office/drawing/2014/main" id="{AFB0DC31-39A5-D7F3-FED6-FA562CF2E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269" tIns="71269" rIns="71269" bIns="7126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2300" name="Group 16">
            <a:extLst>
              <a:ext uri="{FF2B5EF4-FFF2-40B4-BE49-F238E27FC236}">
                <a16:creationId xmlns:a16="http://schemas.microsoft.com/office/drawing/2014/main" id="{B6E64420-EABA-07BD-E742-0C554F5BA2F6}"/>
              </a:ext>
            </a:extLst>
          </p:cNvPr>
          <p:cNvGrpSpPr>
            <a:grpSpLocks/>
          </p:cNvGrpSpPr>
          <p:nvPr/>
        </p:nvGrpSpPr>
        <p:grpSpPr bwMode="auto">
          <a:xfrm rot="-2378366">
            <a:off x="12438063" y="7632700"/>
            <a:ext cx="8116887" cy="5214938"/>
            <a:chOff x="0" y="0"/>
            <a:chExt cx="2197959" cy="1412004"/>
          </a:xfrm>
        </p:grpSpPr>
        <p:sp>
          <p:nvSpPr>
            <p:cNvPr id="12326" name="Freeform 17">
              <a:extLst>
                <a:ext uri="{FF2B5EF4-FFF2-40B4-BE49-F238E27FC236}">
                  <a16:creationId xmlns:a16="http://schemas.microsoft.com/office/drawing/2014/main" id="{45B6FF72-2D5D-0D7D-71BC-CFEDDC218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97959" cy="1412004"/>
            </a:xfrm>
            <a:custGeom>
              <a:avLst/>
              <a:gdLst>
                <a:gd name="T0" fmla="*/ 0 w 2197959"/>
                <a:gd name="T1" fmla="*/ 0 h 1412004"/>
                <a:gd name="T2" fmla="*/ 2197959 w 2197959"/>
                <a:gd name="T3" fmla="*/ 0 h 1412004"/>
                <a:gd name="T4" fmla="*/ 2197959 w 2197959"/>
                <a:gd name="T5" fmla="*/ 1412004 h 1412004"/>
                <a:gd name="T6" fmla="*/ 0 w 2197959"/>
                <a:gd name="T7" fmla="*/ 1412004 h 1412004"/>
                <a:gd name="T8" fmla="*/ 0 w 2197959"/>
                <a:gd name="T9" fmla="*/ 0 h 14120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7959" h="1412004">
                  <a:moveTo>
                    <a:pt x="0" y="0"/>
                  </a:moveTo>
                  <a:lnTo>
                    <a:pt x="2197959" y="0"/>
                  </a:lnTo>
                  <a:lnTo>
                    <a:pt x="2197959" y="1412004"/>
                  </a:lnTo>
                  <a:lnTo>
                    <a:pt x="0" y="141200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TextBox 18">
              <a:extLst>
                <a:ext uri="{FF2B5EF4-FFF2-40B4-BE49-F238E27FC236}">
                  <a16:creationId xmlns:a16="http://schemas.microsoft.com/office/drawing/2014/main" id="{423365AC-C3BE-7557-3D7A-F297D982F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2197959" cy="145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9410" tIns="49410" rIns="49410" bIns="4941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2301" name="Group 19">
            <a:extLst>
              <a:ext uri="{FF2B5EF4-FFF2-40B4-BE49-F238E27FC236}">
                <a16:creationId xmlns:a16="http://schemas.microsoft.com/office/drawing/2014/main" id="{44BD9D07-F336-A8FB-7251-DD8B1CC67799}"/>
              </a:ext>
            </a:extLst>
          </p:cNvPr>
          <p:cNvGrpSpPr>
            <a:grpSpLocks/>
          </p:cNvGrpSpPr>
          <p:nvPr/>
        </p:nvGrpSpPr>
        <p:grpSpPr bwMode="auto">
          <a:xfrm rot="-2378366">
            <a:off x="17337088" y="8407400"/>
            <a:ext cx="3232150" cy="5214938"/>
            <a:chOff x="0" y="0"/>
            <a:chExt cx="875345" cy="1412004"/>
          </a:xfrm>
        </p:grpSpPr>
        <p:sp>
          <p:nvSpPr>
            <p:cNvPr id="12324" name="Freeform 20">
              <a:extLst>
                <a:ext uri="{FF2B5EF4-FFF2-40B4-BE49-F238E27FC236}">
                  <a16:creationId xmlns:a16="http://schemas.microsoft.com/office/drawing/2014/main" id="{E60B6004-5F52-595A-F63A-ED9070922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75345" cy="1412004"/>
            </a:xfrm>
            <a:custGeom>
              <a:avLst/>
              <a:gdLst>
                <a:gd name="T0" fmla="*/ 0 w 875345"/>
                <a:gd name="T1" fmla="*/ 0 h 1412004"/>
                <a:gd name="T2" fmla="*/ 875345 w 875345"/>
                <a:gd name="T3" fmla="*/ 0 h 1412004"/>
                <a:gd name="T4" fmla="*/ 875345 w 875345"/>
                <a:gd name="T5" fmla="*/ 1412004 h 1412004"/>
                <a:gd name="T6" fmla="*/ 0 w 875345"/>
                <a:gd name="T7" fmla="*/ 1412004 h 1412004"/>
                <a:gd name="T8" fmla="*/ 0 w 875345"/>
                <a:gd name="T9" fmla="*/ 0 h 14120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5345" h="1412004">
                  <a:moveTo>
                    <a:pt x="0" y="0"/>
                  </a:moveTo>
                  <a:lnTo>
                    <a:pt x="875345" y="0"/>
                  </a:lnTo>
                  <a:lnTo>
                    <a:pt x="875345" y="1412004"/>
                  </a:lnTo>
                  <a:lnTo>
                    <a:pt x="0" y="141200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TextBox 21">
              <a:extLst>
                <a:ext uri="{FF2B5EF4-FFF2-40B4-BE49-F238E27FC236}">
                  <a16:creationId xmlns:a16="http://schemas.microsoft.com/office/drawing/2014/main" id="{85747D99-6549-7938-578D-D5FED694D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875345" cy="145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9410" tIns="49410" rIns="49410" bIns="4941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302" name="Freeform 22">
            <a:extLst>
              <a:ext uri="{FF2B5EF4-FFF2-40B4-BE49-F238E27FC236}">
                <a16:creationId xmlns:a16="http://schemas.microsoft.com/office/drawing/2014/main" id="{C5E68AAB-2976-C1BE-FCA8-39C9F9380E74}"/>
              </a:ext>
            </a:extLst>
          </p:cNvPr>
          <p:cNvSpPr>
            <a:spLocks/>
          </p:cNvSpPr>
          <p:nvPr/>
        </p:nvSpPr>
        <p:spPr bwMode="auto">
          <a:xfrm>
            <a:off x="10429875" y="590550"/>
            <a:ext cx="8167688" cy="8167688"/>
          </a:xfrm>
          <a:custGeom>
            <a:avLst/>
            <a:gdLst>
              <a:gd name="T0" fmla="*/ 0 w 8167393"/>
              <a:gd name="T1" fmla="*/ 0 h 8167393"/>
              <a:gd name="T2" fmla="*/ 8169163 w 8167393"/>
              <a:gd name="T3" fmla="*/ 0 h 8167393"/>
              <a:gd name="T4" fmla="*/ 8169163 w 8167393"/>
              <a:gd name="T5" fmla="*/ 8169163 h 8167393"/>
              <a:gd name="T6" fmla="*/ 0 w 8167393"/>
              <a:gd name="T7" fmla="*/ 8169163 h 8167393"/>
              <a:gd name="T8" fmla="*/ 0 w 8167393"/>
              <a:gd name="T9" fmla="*/ 0 h 81673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7393" h="8167393">
                <a:moveTo>
                  <a:pt x="0" y="0"/>
                </a:moveTo>
                <a:lnTo>
                  <a:pt x="8167393" y="0"/>
                </a:lnTo>
                <a:lnTo>
                  <a:pt x="8167393" y="8167393"/>
                </a:lnTo>
                <a:lnTo>
                  <a:pt x="0" y="816739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3" name="Group 23">
            <a:extLst>
              <a:ext uri="{FF2B5EF4-FFF2-40B4-BE49-F238E27FC236}">
                <a16:creationId xmlns:a16="http://schemas.microsoft.com/office/drawing/2014/main" id="{C55D6ACB-7358-DED8-42D6-5E78584E258C}"/>
              </a:ext>
            </a:extLst>
          </p:cNvPr>
          <p:cNvGrpSpPr>
            <a:grpSpLocks/>
          </p:cNvGrpSpPr>
          <p:nvPr/>
        </p:nvGrpSpPr>
        <p:grpSpPr bwMode="auto">
          <a:xfrm>
            <a:off x="10958513" y="1119188"/>
            <a:ext cx="7112000" cy="7110412"/>
            <a:chOff x="0" y="0"/>
            <a:chExt cx="812800" cy="812800"/>
          </a:xfrm>
        </p:grpSpPr>
        <p:sp>
          <p:nvSpPr>
            <p:cNvPr id="12322" name="Freeform 24">
              <a:extLst>
                <a:ext uri="{FF2B5EF4-FFF2-40B4-BE49-F238E27FC236}">
                  <a16:creationId xmlns:a16="http://schemas.microsoft.com/office/drawing/2014/main" id="{3B73D5EF-19E6-8E49-2DCC-D8BF46C51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TextBox 25">
              <a:extLst>
                <a:ext uri="{FF2B5EF4-FFF2-40B4-BE49-F238E27FC236}">
                  <a16:creationId xmlns:a16="http://schemas.microsoft.com/office/drawing/2014/main" id="{78EB9494-11BC-10AF-C7E3-D6E27B0B5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9410" tIns="49410" rIns="49410" bIns="4941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2304" name="Group 26">
            <a:extLst>
              <a:ext uri="{FF2B5EF4-FFF2-40B4-BE49-F238E27FC236}">
                <a16:creationId xmlns:a16="http://schemas.microsoft.com/office/drawing/2014/main" id="{EC4D3EC8-B01C-6280-9EEB-CA4C40EA1249}"/>
              </a:ext>
            </a:extLst>
          </p:cNvPr>
          <p:cNvGrpSpPr>
            <a:grpSpLocks/>
          </p:cNvGrpSpPr>
          <p:nvPr/>
        </p:nvGrpSpPr>
        <p:grpSpPr bwMode="auto">
          <a:xfrm>
            <a:off x="11282363" y="1443038"/>
            <a:ext cx="6462712" cy="6462712"/>
            <a:chOff x="0" y="0"/>
            <a:chExt cx="812800" cy="812800"/>
          </a:xfrm>
        </p:grpSpPr>
        <p:sp>
          <p:nvSpPr>
            <p:cNvPr id="12320" name="Freeform 27">
              <a:extLst>
                <a:ext uri="{FF2B5EF4-FFF2-40B4-BE49-F238E27FC236}">
                  <a16:creationId xmlns:a16="http://schemas.microsoft.com/office/drawing/2014/main" id="{CF146E4C-ECA5-22ED-CA31-42A573BC8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TextBox 28">
              <a:extLst>
                <a:ext uri="{FF2B5EF4-FFF2-40B4-BE49-F238E27FC236}">
                  <a16:creationId xmlns:a16="http://schemas.microsoft.com/office/drawing/2014/main" id="{A3B19298-2C09-3B9D-BB27-B4B06D2FE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490" tIns="45490" rIns="45490" bIns="4549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2305" name="Group 29">
            <a:extLst>
              <a:ext uri="{FF2B5EF4-FFF2-40B4-BE49-F238E27FC236}">
                <a16:creationId xmlns:a16="http://schemas.microsoft.com/office/drawing/2014/main" id="{4E88502B-5788-0946-1324-4F564D585A4D}"/>
              </a:ext>
            </a:extLst>
          </p:cNvPr>
          <p:cNvGrpSpPr>
            <a:grpSpLocks/>
          </p:cNvGrpSpPr>
          <p:nvPr/>
        </p:nvGrpSpPr>
        <p:grpSpPr bwMode="auto">
          <a:xfrm>
            <a:off x="11596688" y="1757363"/>
            <a:ext cx="5835650" cy="5835650"/>
            <a:chOff x="0" y="0"/>
            <a:chExt cx="812800" cy="812800"/>
          </a:xfrm>
        </p:grpSpPr>
        <p:sp>
          <p:nvSpPr>
            <p:cNvPr id="12319" name="Freeform 30">
              <a:extLst>
                <a:ext uri="{FF2B5EF4-FFF2-40B4-BE49-F238E27FC236}">
                  <a16:creationId xmlns:a16="http://schemas.microsoft.com/office/drawing/2014/main" id="{0B2CABD5-A861-71C4-0EC8-985741B1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6" name="Freeform 31">
            <a:extLst>
              <a:ext uri="{FF2B5EF4-FFF2-40B4-BE49-F238E27FC236}">
                <a16:creationId xmlns:a16="http://schemas.microsoft.com/office/drawing/2014/main" id="{38A9146B-1DB2-3B30-572A-47F153D09367}"/>
              </a:ext>
            </a:extLst>
          </p:cNvPr>
          <p:cNvSpPr>
            <a:spLocks/>
          </p:cNvSpPr>
          <p:nvPr/>
        </p:nvSpPr>
        <p:spPr bwMode="auto">
          <a:xfrm>
            <a:off x="11104563" y="996950"/>
            <a:ext cx="544512" cy="542925"/>
          </a:xfrm>
          <a:custGeom>
            <a:avLst/>
            <a:gdLst>
              <a:gd name="T0" fmla="*/ 0 w 544251"/>
              <a:gd name="T1" fmla="*/ 0 h 544251"/>
              <a:gd name="T2" fmla="*/ 545819 w 544251"/>
              <a:gd name="T3" fmla="*/ 0 h 544251"/>
              <a:gd name="T4" fmla="*/ 545819 w 544251"/>
              <a:gd name="T5" fmla="*/ 536343 h 544251"/>
              <a:gd name="T6" fmla="*/ 0 w 544251"/>
              <a:gd name="T7" fmla="*/ 536343 h 544251"/>
              <a:gd name="T8" fmla="*/ 0 w 544251"/>
              <a:gd name="T9" fmla="*/ 0 h 544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4251" h="544251">
                <a:moveTo>
                  <a:pt x="0" y="0"/>
                </a:moveTo>
                <a:lnTo>
                  <a:pt x="544251" y="0"/>
                </a:lnTo>
                <a:lnTo>
                  <a:pt x="544251" y="544251"/>
                </a:lnTo>
                <a:lnTo>
                  <a:pt x="0" y="54425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7" name="Group 32">
            <a:extLst>
              <a:ext uri="{FF2B5EF4-FFF2-40B4-BE49-F238E27FC236}">
                <a16:creationId xmlns:a16="http://schemas.microsoft.com/office/drawing/2014/main" id="{47F2442D-C0F9-6156-5D0D-DC1650C897FC}"/>
              </a:ext>
            </a:extLst>
          </p:cNvPr>
          <p:cNvGrpSpPr>
            <a:grpSpLocks/>
          </p:cNvGrpSpPr>
          <p:nvPr/>
        </p:nvGrpSpPr>
        <p:grpSpPr bwMode="auto">
          <a:xfrm>
            <a:off x="11137900" y="1030288"/>
            <a:ext cx="477838" cy="476250"/>
            <a:chOff x="0" y="0"/>
            <a:chExt cx="812800" cy="812800"/>
          </a:xfrm>
        </p:grpSpPr>
        <p:sp>
          <p:nvSpPr>
            <p:cNvPr id="12317" name="Freeform 33">
              <a:extLst>
                <a:ext uri="{FF2B5EF4-FFF2-40B4-BE49-F238E27FC236}">
                  <a16:creationId xmlns:a16="http://schemas.microsoft.com/office/drawing/2014/main" id="{21ACD523-2D09-51CC-DF17-16F5B912B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TextBox 34">
              <a:extLst>
                <a:ext uri="{FF2B5EF4-FFF2-40B4-BE49-F238E27FC236}">
                  <a16:creationId xmlns:a16="http://schemas.microsoft.com/office/drawing/2014/main" id="{E88F64E0-483C-D641-48BD-3DDED3E92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63" tIns="3363" rIns="3363" bIns="3363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308" name="Freeform 35">
            <a:extLst>
              <a:ext uri="{FF2B5EF4-FFF2-40B4-BE49-F238E27FC236}">
                <a16:creationId xmlns:a16="http://schemas.microsoft.com/office/drawing/2014/main" id="{82D5C840-AF62-8DF6-BFCC-3D65613EA9D4}"/>
              </a:ext>
            </a:extLst>
          </p:cNvPr>
          <p:cNvSpPr>
            <a:spLocks/>
          </p:cNvSpPr>
          <p:nvPr/>
        </p:nvSpPr>
        <p:spPr bwMode="auto">
          <a:xfrm>
            <a:off x="9526588" y="1330325"/>
            <a:ext cx="1643062" cy="1643063"/>
          </a:xfrm>
          <a:custGeom>
            <a:avLst/>
            <a:gdLst>
              <a:gd name="T0" fmla="*/ 0 w 1643896"/>
              <a:gd name="T1" fmla="*/ 0 h 1643896"/>
              <a:gd name="T2" fmla="*/ 1638899 w 1643896"/>
              <a:gd name="T3" fmla="*/ 0 h 1643896"/>
              <a:gd name="T4" fmla="*/ 1638899 w 1643896"/>
              <a:gd name="T5" fmla="*/ 1638904 h 1643896"/>
              <a:gd name="T6" fmla="*/ 0 w 1643896"/>
              <a:gd name="T7" fmla="*/ 1638904 h 1643896"/>
              <a:gd name="T8" fmla="*/ 0 w 1643896"/>
              <a:gd name="T9" fmla="*/ 0 h 16438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3896" h="1643896">
                <a:moveTo>
                  <a:pt x="0" y="0"/>
                </a:moveTo>
                <a:lnTo>
                  <a:pt x="1643897" y="0"/>
                </a:lnTo>
                <a:lnTo>
                  <a:pt x="1643897" y="1643896"/>
                </a:lnTo>
                <a:lnTo>
                  <a:pt x="0" y="164389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9" name="Group 36">
            <a:extLst>
              <a:ext uri="{FF2B5EF4-FFF2-40B4-BE49-F238E27FC236}">
                <a16:creationId xmlns:a16="http://schemas.microsoft.com/office/drawing/2014/main" id="{109FC993-DEFB-2932-79EF-7A438DD2378B}"/>
              </a:ext>
            </a:extLst>
          </p:cNvPr>
          <p:cNvGrpSpPr>
            <a:grpSpLocks/>
          </p:cNvGrpSpPr>
          <p:nvPr/>
        </p:nvGrpSpPr>
        <p:grpSpPr bwMode="auto">
          <a:xfrm>
            <a:off x="9626600" y="1430338"/>
            <a:ext cx="1443038" cy="1443037"/>
            <a:chOff x="0" y="0"/>
            <a:chExt cx="812800" cy="812800"/>
          </a:xfrm>
        </p:grpSpPr>
        <p:sp>
          <p:nvSpPr>
            <p:cNvPr id="12315" name="Freeform 37">
              <a:extLst>
                <a:ext uri="{FF2B5EF4-FFF2-40B4-BE49-F238E27FC236}">
                  <a16:creationId xmlns:a16="http://schemas.microsoft.com/office/drawing/2014/main" id="{B5EE57AC-0B30-822C-F7B7-9342233F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TextBox 38">
              <a:extLst>
                <a:ext uri="{FF2B5EF4-FFF2-40B4-BE49-F238E27FC236}">
                  <a16:creationId xmlns:a16="http://schemas.microsoft.com/office/drawing/2014/main" id="{E4FD78E0-E829-E444-704F-6CD9073CE0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7" tIns="10157" rIns="10157" bIns="10157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2310" name="Group 39">
            <a:extLst>
              <a:ext uri="{FF2B5EF4-FFF2-40B4-BE49-F238E27FC236}">
                <a16:creationId xmlns:a16="http://schemas.microsoft.com/office/drawing/2014/main" id="{DC17F1ED-1C92-ED71-D8F9-5F32CF1543BA}"/>
              </a:ext>
            </a:extLst>
          </p:cNvPr>
          <p:cNvGrpSpPr>
            <a:grpSpLocks/>
          </p:cNvGrpSpPr>
          <p:nvPr/>
        </p:nvGrpSpPr>
        <p:grpSpPr bwMode="auto">
          <a:xfrm>
            <a:off x="11974513" y="6629400"/>
            <a:ext cx="5353050" cy="5351463"/>
            <a:chOff x="0" y="0"/>
            <a:chExt cx="7136693" cy="7136693"/>
          </a:xfrm>
        </p:grpSpPr>
        <p:sp>
          <p:nvSpPr>
            <p:cNvPr id="12311" name="Freeform 40">
              <a:extLst>
                <a:ext uri="{FF2B5EF4-FFF2-40B4-BE49-F238E27FC236}">
                  <a16:creationId xmlns:a16="http://schemas.microsoft.com/office/drawing/2014/main" id="{18427445-7563-90A0-276E-DC5A0279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136693" cy="7136693"/>
            </a:xfrm>
            <a:custGeom>
              <a:avLst/>
              <a:gdLst>
                <a:gd name="T0" fmla="*/ 0 w 7136693"/>
                <a:gd name="T1" fmla="*/ 0 h 7136693"/>
                <a:gd name="T2" fmla="*/ 7136693 w 7136693"/>
                <a:gd name="T3" fmla="*/ 0 h 7136693"/>
                <a:gd name="T4" fmla="*/ 7136693 w 7136693"/>
                <a:gd name="T5" fmla="*/ 7136693 h 7136693"/>
                <a:gd name="T6" fmla="*/ 0 w 7136693"/>
                <a:gd name="T7" fmla="*/ 7136693 h 7136693"/>
                <a:gd name="T8" fmla="*/ 0 w 7136693"/>
                <a:gd name="T9" fmla="*/ 0 h 71366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36693" h="7136693">
                  <a:moveTo>
                    <a:pt x="0" y="0"/>
                  </a:moveTo>
                  <a:lnTo>
                    <a:pt x="7136693" y="0"/>
                  </a:lnTo>
                  <a:lnTo>
                    <a:pt x="7136693" y="7136693"/>
                  </a:lnTo>
                  <a:lnTo>
                    <a:pt x="0" y="7136693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12" name="Group 41">
              <a:extLst>
                <a:ext uri="{FF2B5EF4-FFF2-40B4-BE49-F238E27FC236}">
                  <a16:creationId xmlns:a16="http://schemas.microsoft.com/office/drawing/2014/main" id="{074EFA50-9271-8B6F-7FFD-B1682E2F2B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951" y="435951"/>
              <a:ext cx="6264792" cy="6264792"/>
              <a:chOff x="0" y="0"/>
              <a:chExt cx="812800" cy="812800"/>
            </a:xfrm>
          </p:grpSpPr>
          <p:sp>
            <p:nvSpPr>
              <p:cNvPr id="12313" name="Freeform 42">
                <a:extLst>
                  <a:ext uri="{FF2B5EF4-FFF2-40B4-BE49-F238E27FC236}">
                    <a16:creationId xmlns:a16="http://schemas.microsoft.com/office/drawing/2014/main" id="{149E74E0-B914-F06C-8054-06035EE7B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TextBox 43">
                <a:extLst>
                  <a:ext uri="{FF2B5EF4-FFF2-40B4-BE49-F238E27FC236}">
                    <a16:creationId xmlns:a16="http://schemas.microsoft.com/office/drawing/2014/main" id="{DC070B7A-DB26-7A0F-985F-5DA0C9498F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>
            <a:extLst>
              <a:ext uri="{FF2B5EF4-FFF2-40B4-BE49-F238E27FC236}">
                <a16:creationId xmlns:a16="http://schemas.microsoft.com/office/drawing/2014/main" id="{012C6FC7-F8AB-1478-33C6-0DE6E4083806}"/>
              </a:ext>
            </a:extLst>
          </p:cNvPr>
          <p:cNvGrpSpPr>
            <a:grpSpLocks/>
          </p:cNvGrpSpPr>
          <p:nvPr/>
        </p:nvGrpSpPr>
        <p:grpSpPr bwMode="auto">
          <a:xfrm>
            <a:off x="-163513" y="9986963"/>
            <a:ext cx="18451513" cy="300037"/>
            <a:chOff x="0" y="0"/>
            <a:chExt cx="4859858" cy="79070"/>
          </a:xfrm>
        </p:grpSpPr>
        <p:sp>
          <p:nvSpPr>
            <p:cNvPr id="3110" name="Freeform 4">
              <a:extLst>
                <a:ext uri="{FF2B5EF4-FFF2-40B4-BE49-F238E27FC236}">
                  <a16:creationId xmlns:a16="http://schemas.microsoft.com/office/drawing/2014/main" id="{B7F1E306-D426-B940-6CE6-BF410A874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859858" cy="79070"/>
            </a:xfrm>
            <a:custGeom>
              <a:avLst/>
              <a:gdLst>
                <a:gd name="T0" fmla="*/ 0 w 4859858"/>
                <a:gd name="T1" fmla="*/ 0 h 79070"/>
                <a:gd name="T2" fmla="*/ 4859858 w 4859858"/>
                <a:gd name="T3" fmla="*/ 0 h 79070"/>
                <a:gd name="T4" fmla="*/ 4859858 w 4859858"/>
                <a:gd name="T5" fmla="*/ 79070 h 79070"/>
                <a:gd name="T6" fmla="*/ 0 w 4859858"/>
                <a:gd name="T7" fmla="*/ 79070 h 79070"/>
                <a:gd name="T8" fmla="*/ 0 w 4859858"/>
                <a:gd name="T9" fmla="*/ 0 h 790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TextBox 5">
              <a:extLst>
                <a:ext uri="{FF2B5EF4-FFF2-40B4-BE49-F238E27FC236}">
                  <a16:creationId xmlns:a16="http://schemas.microsoft.com/office/drawing/2014/main" id="{0C1EE34B-001C-0932-BCA9-BC39F78BD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4859858" cy="1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075" name="Group 6">
            <a:extLst>
              <a:ext uri="{FF2B5EF4-FFF2-40B4-BE49-F238E27FC236}">
                <a16:creationId xmlns:a16="http://schemas.microsoft.com/office/drawing/2014/main" id="{AC6B2BC6-11DF-421F-117B-493A56FA11B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032375" cy="10287000"/>
            <a:chOff x="0" y="0"/>
            <a:chExt cx="1325556" cy="2709333"/>
          </a:xfrm>
        </p:grpSpPr>
        <p:sp>
          <p:nvSpPr>
            <p:cNvPr id="3108" name="Freeform 7">
              <a:extLst>
                <a:ext uri="{FF2B5EF4-FFF2-40B4-BE49-F238E27FC236}">
                  <a16:creationId xmlns:a16="http://schemas.microsoft.com/office/drawing/2014/main" id="{6F8C581D-709E-7B6E-2E8E-348A0E2E4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25556" cy="2709333"/>
            </a:xfrm>
            <a:custGeom>
              <a:avLst/>
              <a:gdLst>
                <a:gd name="T0" fmla="*/ 0 w 1325556"/>
                <a:gd name="T1" fmla="*/ 0 h 2709333"/>
                <a:gd name="T2" fmla="*/ 1325556 w 1325556"/>
                <a:gd name="T3" fmla="*/ 0 h 2709333"/>
                <a:gd name="T4" fmla="*/ 1325556 w 1325556"/>
                <a:gd name="T5" fmla="*/ 2709333 h 2709333"/>
                <a:gd name="T6" fmla="*/ 0 w 1325556"/>
                <a:gd name="T7" fmla="*/ 2709333 h 2709333"/>
                <a:gd name="T8" fmla="*/ 0 w 1325556"/>
                <a:gd name="T9" fmla="*/ 0 h 2709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TextBox 8">
              <a:extLst>
                <a:ext uri="{FF2B5EF4-FFF2-40B4-BE49-F238E27FC236}">
                  <a16:creationId xmlns:a16="http://schemas.microsoft.com/office/drawing/2014/main" id="{D0739382-6578-B5A8-85CE-2E380BB48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325556" cy="274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076" name="Group 9">
            <a:extLst>
              <a:ext uri="{FF2B5EF4-FFF2-40B4-BE49-F238E27FC236}">
                <a16:creationId xmlns:a16="http://schemas.microsoft.com/office/drawing/2014/main" id="{059CFBCD-11D9-9C53-F84C-3479887532D3}"/>
              </a:ext>
            </a:extLst>
          </p:cNvPr>
          <p:cNvGrpSpPr>
            <a:grpSpLocks/>
          </p:cNvGrpSpPr>
          <p:nvPr/>
        </p:nvGrpSpPr>
        <p:grpSpPr bwMode="auto">
          <a:xfrm rot="-7707974">
            <a:off x="-3677444" y="48419"/>
            <a:ext cx="5356225" cy="4522788"/>
            <a:chOff x="0" y="0"/>
            <a:chExt cx="1410661" cy="1191304"/>
          </a:xfrm>
        </p:grpSpPr>
        <p:sp>
          <p:nvSpPr>
            <p:cNvPr id="3106" name="Freeform 10">
              <a:extLst>
                <a:ext uri="{FF2B5EF4-FFF2-40B4-BE49-F238E27FC236}">
                  <a16:creationId xmlns:a16="http://schemas.microsoft.com/office/drawing/2014/main" id="{78E85CB7-8D05-BD20-A579-B25D3C25F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410661" cy="1191304"/>
            </a:xfrm>
            <a:custGeom>
              <a:avLst/>
              <a:gdLst>
                <a:gd name="T0" fmla="*/ 0 w 1410661"/>
                <a:gd name="T1" fmla="*/ 0 h 1191304"/>
                <a:gd name="T2" fmla="*/ 1410661 w 1410661"/>
                <a:gd name="T3" fmla="*/ 0 h 1191304"/>
                <a:gd name="T4" fmla="*/ 1410661 w 1410661"/>
                <a:gd name="T5" fmla="*/ 1191304 h 1191304"/>
                <a:gd name="T6" fmla="*/ 0 w 1410661"/>
                <a:gd name="T7" fmla="*/ 1191304 h 1191304"/>
                <a:gd name="T8" fmla="*/ 0 w 1410661"/>
                <a:gd name="T9" fmla="*/ 0 h 1191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TextBox 11">
              <a:extLst>
                <a:ext uri="{FF2B5EF4-FFF2-40B4-BE49-F238E27FC236}">
                  <a16:creationId xmlns:a16="http://schemas.microsoft.com/office/drawing/2014/main" id="{AAE2749F-C1EA-9D62-F7A0-1D6BED581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410661" cy="122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077" name="Group 12">
            <a:extLst>
              <a:ext uri="{FF2B5EF4-FFF2-40B4-BE49-F238E27FC236}">
                <a16:creationId xmlns:a16="http://schemas.microsoft.com/office/drawing/2014/main" id="{6D99CBC7-AA47-76B0-92B2-A73D3BAFB803}"/>
              </a:ext>
            </a:extLst>
          </p:cNvPr>
          <p:cNvGrpSpPr>
            <a:grpSpLocks/>
          </p:cNvGrpSpPr>
          <p:nvPr/>
        </p:nvGrpSpPr>
        <p:grpSpPr bwMode="auto">
          <a:xfrm rot="-7707974">
            <a:off x="-4164013" y="5451475"/>
            <a:ext cx="7767638" cy="4522788"/>
            <a:chOff x="0" y="0"/>
            <a:chExt cx="2045688" cy="1191304"/>
          </a:xfrm>
        </p:grpSpPr>
        <p:sp>
          <p:nvSpPr>
            <p:cNvPr id="3104" name="Freeform 13">
              <a:extLst>
                <a:ext uri="{FF2B5EF4-FFF2-40B4-BE49-F238E27FC236}">
                  <a16:creationId xmlns:a16="http://schemas.microsoft.com/office/drawing/2014/main" id="{2824F010-5CD8-74E7-2BB6-1DE3D71C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045689" cy="1191304"/>
            </a:xfrm>
            <a:custGeom>
              <a:avLst/>
              <a:gdLst>
                <a:gd name="T0" fmla="*/ 0 w 2045689"/>
                <a:gd name="T1" fmla="*/ 0 h 1191304"/>
                <a:gd name="T2" fmla="*/ 2045689 w 2045689"/>
                <a:gd name="T3" fmla="*/ 0 h 1191304"/>
                <a:gd name="T4" fmla="*/ 2045689 w 2045689"/>
                <a:gd name="T5" fmla="*/ 1191304 h 1191304"/>
                <a:gd name="T6" fmla="*/ 0 w 2045689"/>
                <a:gd name="T7" fmla="*/ 1191304 h 1191304"/>
                <a:gd name="T8" fmla="*/ 0 w 2045689"/>
                <a:gd name="T9" fmla="*/ 0 h 1191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TextBox 14">
              <a:extLst>
                <a:ext uri="{FF2B5EF4-FFF2-40B4-BE49-F238E27FC236}">
                  <a16:creationId xmlns:a16="http://schemas.microsoft.com/office/drawing/2014/main" id="{162C6901-DF00-DB73-EF80-708EA24DC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2045688" cy="122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78" name="Freeform 15">
            <a:extLst>
              <a:ext uri="{FF2B5EF4-FFF2-40B4-BE49-F238E27FC236}">
                <a16:creationId xmlns:a16="http://schemas.microsoft.com/office/drawing/2014/main" id="{426DF300-950B-1A02-2D21-9E4CE54C98E2}"/>
              </a:ext>
            </a:extLst>
          </p:cNvPr>
          <p:cNvSpPr>
            <a:spLocks/>
          </p:cNvSpPr>
          <p:nvPr/>
        </p:nvSpPr>
        <p:spPr bwMode="auto">
          <a:xfrm>
            <a:off x="758825" y="1087438"/>
            <a:ext cx="8110538" cy="8112125"/>
          </a:xfrm>
          <a:custGeom>
            <a:avLst/>
            <a:gdLst>
              <a:gd name="T0" fmla="*/ 0 w 8110559"/>
              <a:gd name="T1" fmla="*/ 0 h 8110559"/>
              <a:gd name="T2" fmla="*/ 8110433 w 8110559"/>
              <a:gd name="T3" fmla="*/ 0 h 8110559"/>
              <a:gd name="T4" fmla="*/ 8110433 w 8110559"/>
              <a:gd name="T5" fmla="*/ 8119961 h 8110559"/>
              <a:gd name="T6" fmla="*/ 0 w 8110559"/>
              <a:gd name="T7" fmla="*/ 8119961 h 8110559"/>
              <a:gd name="T8" fmla="*/ 0 w 8110559"/>
              <a:gd name="T9" fmla="*/ 0 h 81105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9" name="Group 16">
            <a:extLst>
              <a:ext uri="{FF2B5EF4-FFF2-40B4-BE49-F238E27FC236}">
                <a16:creationId xmlns:a16="http://schemas.microsoft.com/office/drawing/2014/main" id="{EED756F8-1C20-70ED-5139-F4E079F2790C}"/>
              </a:ext>
            </a:extLst>
          </p:cNvPr>
          <p:cNvGrpSpPr>
            <a:grpSpLocks/>
          </p:cNvGrpSpPr>
          <p:nvPr/>
        </p:nvGrpSpPr>
        <p:grpSpPr bwMode="auto">
          <a:xfrm>
            <a:off x="1209675" y="1538288"/>
            <a:ext cx="7208838" cy="7210425"/>
            <a:chOff x="0" y="0"/>
            <a:chExt cx="812800" cy="812800"/>
          </a:xfrm>
        </p:grpSpPr>
        <p:sp>
          <p:nvSpPr>
            <p:cNvPr id="3102" name="Freeform 17">
              <a:extLst>
                <a:ext uri="{FF2B5EF4-FFF2-40B4-BE49-F238E27FC236}">
                  <a16:creationId xmlns:a16="http://schemas.microsoft.com/office/drawing/2014/main" id="{4CC58C8F-B36C-92C5-4B81-03712657D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TextBox 18">
              <a:extLst>
                <a:ext uri="{FF2B5EF4-FFF2-40B4-BE49-F238E27FC236}">
                  <a16:creationId xmlns:a16="http://schemas.microsoft.com/office/drawing/2014/main" id="{54CBA6FA-5D8F-FAAF-E026-D83D9206C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708" tIns="46708" rIns="46708" bIns="4670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080" name="Group 19">
            <a:extLst>
              <a:ext uri="{FF2B5EF4-FFF2-40B4-BE49-F238E27FC236}">
                <a16:creationId xmlns:a16="http://schemas.microsoft.com/office/drawing/2014/main" id="{6188558E-D3A8-0941-03BD-AAADC22F7BF4}"/>
              </a:ext>
            </a:extLst>
          </p:cNvPr>
          <p:cNvGrpSpPr>
            <a:grpSpLocks/>
          </p:cNvGrpSpPr>
          <p:nvPr/>
        </p:nvGrpSpPr>
        <p:grpSpPr bwMode="auto">
          <a:xfrm>
            <a:off x="1468438" y="1798638"/>
            <a:ext cx="6689725" cy="6689725"/>
            <a:chOff x="0" y="0"/>
            <a:chExt cx="812800" cy="812800"/>
          </a:xfrm>
        </p:grpSpPr>
        <p:sp>
          <p:nvSpPr>
            <p:cNvPr id="3100" name="Freeform 20">
              <a:extLst>
                <a:ext uri="{FF2B5EF4-FFF2-40B4-BE49-F238E27FC236}">
                  <a16:creationId xmlns:a16="http://schemas.microsoft.com/office/drawing/2014/main" id="{C9CAA74B-EDBA-02C1-F2E7-3AF354B75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TextBox 21">
              <a:extLst>
                <a:ext uri="{FF2B5EF4-FFF2-40B4-BE49-F238E27FC236}">
                  <a16:creationId xmlns:a16="http://schemas.microsoft.com/office/drawing/2014/main" id="{6E170008-1DC3-9019-3FA1-00D7FD4B8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6708" tIns="46708" rIns="46708" bIns="4670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081" name="Group 22">
            <a:extLst>
              <a:ext uri="{FF2B5EF4-FFF2-40B4-BE49-F238E27FC236}">
                <a16:creationId xmlns:a16="http://schemas.microsoft.com/office/drawing/2014/main" id="{BB5FD06C-5EBB-620E-F40D-6959173AF18D}"/>
              </a:ext>
            </a:extLst>
          </p:cNvPr>
          <p:cNvGrpSpPr>
            <a:grpSpLocks/>
          </p:cNvGrpSpPr>
          <p:nvPr/>
        </p:nvGrpSpPr>
        <p:grpSpPr bwMode="auto">
          <a:xfrm>
            <a:off x="1782763" y="2111375"/>
            <a:ext cx="6062662" cy="6064250"/>
            <a:chOff x="0" y="0"/>
            <a:chExt cx="812800" cy="812800"/>
          </a:xfrm>
        </p:grpSpPr>
        <p:sp>
          <p:nvSpPr>
            <p:cNvPr id="3099" name="Freeform 23">
              <a:extLst>
                <a:ext uri="{FF2B5EF4-FFF2-40B4-BE49-F238E27FC236}">
                  <a16:creationId xmlns:a16="http://schemas.microsoft.com/office/drawing/2014/main" id="{D292A4B3-0635-822A-7CF0-BF775CBD2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>
            <a:extLst>
              <a:ext uri="{FF2B5EF4-FFF2-40B4-BE49-F238E27FC236}">
                <a16:creationId xmlns:a16="http://schemas.microsoft.com/office/drawing/2014/main" id="{CCB1009E-C002-A365-7FD1-37118E0020BC}"/>
              </a:ext>
            </a:extLst>
          </p:cNvPr>
          <p:cNvSpPr txBox="1"/>
          <p:nvPr/>
        </p:nvSpPr>
        <p:spPr>
          <a:xfrm>
            <a:off x="9375775" y="4956175"/>
            <a:ext cx="7173913" cy="7728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eaLnBrk="1" fontAlgn="auto" hangingPunct="1">
              <a:lnSpc>
                <a:spcPts val="6719"/>
              </a:lnSpc>
              <a:spcAft>
                <a:spcPts val="0"/>
              </a:spcAft>
              <a:defRPr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Matthew 16:24-28</a:t>
            </a:r>
            <a:endParaRPr lang="en-US" sz="4400" spc="-96" dirty="0">
              <a:solidFill>
                <a:srgbClr val="000000"/>
              </a:solidFill>
              <a:latin typeface="Arial" panose="020B0604020202020204" pitchFamily="34" charset="0"/>
              <a:ea typeface="Arimo"/>
              <a:cs typeface="Arial" panose="020B0604020202020204" pitchFamily="34" charset="0"/>
              <a:sym typeface="Arimo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AEA9B4DE-F776-7E41-9495-8790471A15A3}"/>
              </a:ext>
            </a:extLst>
          </p:cNvPr>
          <p:cNvSpPr txBox="1"/>
          <p:nvPr/>
        </p:nvSpPr>
        <p:spPr>
          <a:xfrm>
            <a:off x="9232900" y="3727450"/>
            <a:ext cx="8543925" cy="90544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81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SCRIPTURE</a:t>
            </a:r>
          </a:p>
        </p:txBody>
      </p:sp>
      <p:grpSp>
        <p:nvGrpSpPr>
          <p:cNvPr id="3084" name="Group 27">
            <a:extLst>
              <a:ext uri="{FF2B5EF4-FFF2-40B4-BE49-F238E27FC236}">
                <a16:creationId xmlns:a16="http://schemas.microsoft.com/office/drawing/2014/main" id="{26C0D122-0DCA-CCDA-A2C9-55C40981A7DC}"/>
              </a:ext>
            </a:extLst>
          </p:cNvPr>
          <p:cNvGrpSpPr>
            <a:grpSpLocks/>
          </p:cNvGrpSpPr>
          <p:nvPr/>
        </p:nvGrpSpPr>
        <p:grpSpPr bwMode="auto">
          <a:xfrm>
            <a:off x="15263813" y="-2578100"/>
            <a:ext cx="5694362" cy="5694363"/>
            <a:chOff x="0" y="0"/>
            <a:chExt cx="7591638" cy="7591638"/>
          </a:xfrm>
        </p:grpSpPr>
        <p:sp>
          <p:nvSpPr>
            <p:cNvPr id="3095" name="Freeform 28">
              <a:extLst>
                <a:ext uri="{FF2B5EF4-FFF2-40B4-BE49-F238E27FC236}">
                  <a16:creationId xmlns:a16="http://schemas.microsoft.com/office/drawing/2014/main" id="{800CC9E5-D407-6A20-99BA-945075A431DC}"/>
                </a:ext>
              </a:extLst>
            </p:cNvPr>
            <p:cNvSpPr>
              <a:spLocks/>
            </p:cNvSpPr>
            <p:nvPr/>
          </p:nvSpPr>
          <p:spPr bwMode="auto">
            <a:xfrm rot="-6339738">
              <a:off x="716888" y="716888"/>
              <a:ext cx="6157862" cy="6157862"/>
            </a:xfrm>
            <a:custGeom>
              <a:avLst/>
              <a:gdLst>
                <a:gd name="T0" fmla="*/ 0 w 6157862"/>
                <a:gd name="T1" fmla="*/ 0 h 6157862"/>
                <a:gd name="T2" fmla="*/ 6157862 w 6157862"/>
                <a:gd name="T3" fmla="*/ 0 h 6157862"/>
                <a:gd name="T4" fmla="*/ 6157862 w 6157862"/>
                <a:gd name="T5" fmla="*/ 6157862 h 6157862"/>
                <a:gd name="T6" fmla="*/ 0 w 6157862"/>
                <a:gd name="T7" fmla="*/ 6157862 h 6157862"/>
                <a:gd name="T8" fmla="*/ 0 w 6157862"/>
                <a:gd name="T9" fmla="*/ 0 h 61578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6" name="Group 29">
              <a:extLst>
                <a:ext uri="{FF2B5EF4-FFF2-40B4-BE49-F238E27FC236}">
                  <a16:creationId xmlns:a16="http://schemas.microsoft.com/office/drawing/2014/main" id="{CA70EF26-8DD4-77E5-5272-75D02478DE8F}"/>
                </a:ext>
              </a:extLst>
            </p:cNvPr>
            <p:cNvGrpSpPr>
              <a:grpSpLocks/>
            </p:cNvGrpSpPr>
            <p:nvPr/>
          </p:nvGrpSpPr>
          <p:grpSpPr bwMode="auto"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97" name="Freeform 30">
                <a:extLst>
                  <a:ext uri="{FF2B5EF4-FFF2-40B4-BE49-F238E27FC236}">
                    <a16:creationId xmlns:a16="http://schemas.microsoft.com/office/drawing/2014/main" id="{86C5609D-6172-2819-3CA4-BEEDE384F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TextBox 31">
                <a:extLst>
                  <a:ext uri="{FF2B5EF4-FFF2-40B4-BE49-F238E27FC236}">
                    <a16:creationId xmlns:a16="http://schemas.microsoft.com/office/drawing/2014/main" id="{F40BD0C5-08D5-1C75-AE56-ED3CDC210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2870" tIns="32870" rIns="32870" bIns="3287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3085" name="Group 32">
            <a:extLst>
              <a:ext uri="{FF2B5EF4-FFF2-40B4-BE49-F238E27FC236}">
                <a16:creationId xmlns:a16="http://schemas.microsoft.com/office/drawing/2014/main" id="{B081C952-7FB7-0CAB-B431-53A6D3B3BB35}"/>
              </a:ext>
            </a:extLst>
          </p:cNvPr>
          <p:cNvGrpSpPr>
            <a:grpSpLocks/>
          </p:cNvGrpSpPr>
          <p:nvPr/>
        </p:nvGrpSpPr>
        <p:grpSpPr bwMode="auto">
          <a:xfrm>
            <a:off x="16813213" y="1452563"/>
            <a:ext cx="1438275" cy="1436687"/>
            <a:chOff x="0" y="0"/>
            <a:chExt cx="1917053" cy="1917053"/>
          </a:xfrm>
        </p:grpSpPr>
        <p:sp>
          <p:nvSpPr>
            <p:cNvPr id="3091" name="Freeform 33">
              <a:extLst>
                <a:ext uri="{FF2B5EF4-FFF2-40B4-BE49-F238E27FC236}">
                  <a16:creationId xmlns:a16="http://schemas.microsoft.com/office/drawing/2014/main" id="{424451A8-95AD-8BCB-CEBE-64F9BAA1ECF6}"/>
                </a:ext>
              </a:extLst>
            </p:cNvPr>
            <p:cNvSpPr>
              <a:spLocks/>
            </p:cNvSpPr>
            <p:nvPr/>
          </p:nvSpPr>
          <p:spPr bwMode="auto">
            <a:xfrm rot="-6339738">
              <a:off x="181030" y="181030"/>
              <a:ext cx="1554993" cy="1554993"/>
            </a:xfrm>
            <a:custGeom>
              <a:avLst/>
              <a:gdLst>
                <a:gd name="T0" fmla="*/ 0 w 1554993"/>
                <a:gd name="T1" fmla="*/ 0 h 1554993"/>
                <a:gd name="T2" fmla="*/ 1554993 w 1554993"/>
                <a:gd name="T3" fmla="*/ 0 h 1554993"/>
                <a:gd name="T4" fmla="*/ 1554993 w 1554993"/>
                <a:gd name="T5" fmla="*/ 1554993 h 1554993"/>
                <a:gd name="T6" fmla="*/ 0 w 1554993"/>
                <a:gd name="T7" fmla="*/ 1554993 h 1554993"/>
                <a:gd name="T8" fmla="*/ 0 w 1554993"/>
                <a:gd name="T9" fmla="*/ 0 h 15549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2" name="Group 34">
              <a:extLst>
                <a:ext uri="{FF2B5EF4-FFF2-40B4-BE49-F238E27FC236}">
                  <a16:creationId xmlns:a16="http://schemas.microsoft.com/office/drawing/2014/main" id="{396DCC5D-04DD-6526-C31B-99647B45275B}"/>
                </a:ext>
              </a:extLst>
            </p:cNvPr>
            <p:cNvGrpSpPr>
              <a:grpSpLocks/>
            </p:cNvGrpSpPr>
            <p:nvPr/>
          </p:nvGrpSpPr>
          <p:grpSpPr bwMode="auto"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093" name="Freeform 35">
                <a:extLst>
                  <a:ext uri="{FF2B5EF4-FFF2-40B4-BE49-F238E27FC236}">
                    <a16:creationId xmlns:a16="http://schemas.microsoft.com/office/drawing/2014/main" id="{3E722761-4C38-1E64-669E-79745825A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TextBox 36">
                <a:extLst>
                  <a:ext uri="{FF2B5EF4-FFF2-40B4-BE49-F238E27FC236}">
                    <a16:creationId xmlns:a16="http://schemas.microsoft.com/office/drawing/2014/main" id="{0C286D58-EA98-14FC-77A1-3E0D6542B5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78" tIns="6078" rIns="6078" bIns="6078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3086" name="Group 37">
            <a:extLst>
              <a:ext uri="{FF2B5EF4-FFF2-40B4-BE49-F238E27FC236}">
                <a16:creationId xmlns:a16="http://schemas.microsoft.com/office/drawing/2014/main" id="{DF150B80-7310-0665-702C-E522F7941C83}"/>
              </a:ext>
            </a:extLst>
          </p:cNvPr>
          <p:cNvGrpSpPr>
            <a:grpSpLocks/>
          </p:cNvGrpSpPr>
          <p:nvPr/>
        </p:nvGrpSpPr>
        <p:grpSpPr bwMode="auto">
          <a:xfrm>
            <a:off x="17573625" y="2816225"/>
            <a:ext cx="630238" cy="630238"/>
            <a:chOff x="0" y="0"/>
            <a:chExt cx="840093" cy="840093"/>
          </a:xfrm>
        </p:grpSpPr>
        <p:sp>
          <p:nvSpPr>
            <p:cNvPr id="3087" name="Freeform 38">
              <a:extLst>
                <a:ext uri="{FF2B5EF4-FFF2-40B4-BE49-F238E27FC236}">
                  <a16:creationId xmlns:a16="http://schemas.microsoft.com/office/drawing/2014/main" id="{392EA250-443E-6FF7-01F2-40B5BBC47134}"/>
                </a:ext>
              </a:extLst>
            </p:cNvPr>
            <p:cNvSpPr>
              <a:spLocks/>
            </p:cNvSpPr>
            <p:nvPr/>
          </p:nvSpPr>
          <p:spPr bwMode="auto">
            <a:xfrm rot="-6339738">
              <a:off x="79331" y="79331"/>
              <a:ext cx="681431" cy="681431"/>
            </a:xfrm>
            <a:custGeom>
              <a:avLst/>
              <a:gdLst>
                <a:gd name="T0" fmla="*/ 0 w 681431"/>
                <a:gd name="T1" fmla="*/ 0 h 681431"/>
                <a:gd name="T2" fmla="*/ 681431 w 681431"/>
                <a:gd name="T3" fmla="*/ 0 h 681431"/>
                <a:gd name="T4" fmla="*/ 681431 w 681431"/>
                <a:gd name="T5" fmla="*/ 681431 h 681431"/>
                <a:gd name="T6" fmla="*/ 0 w 681431"/>
                <a:gd name="T7" fmla="*/ 681431 h 681431"/>
                <a:gd name="T8" fmla="*/ 0 w 681431"/>
                <a:gd name="T9" fmla="*/ 0 h 68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8" name="Group 39">
              <a:extLst>
                <a:ext uri="{FF2B5EF4-FFF2-40B4-BE49-F238E27FC236}">
                  <a16:creationId xmlns:a16="http://schemas.microsoft.com/office/drawing/2014/main" id="{B5B6362F-2002-C780-57B7-AE34ED51C183}"/>
                </a:ext>
              </a:extLst>
            </p:cNvPr>
            <p:cNvGrpSpPr>
              <a:grpSpLocks/>
            </p:cNvGrpSpPr>
            <p:nvPr/>
          </p:nvGrpSpPr>
          <p:grpSpPr bwMode="auto"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3089" name="Freeform 40">
                <a:extLst>
                  <a:ext uri="{FF2B5EF4-FFF2-40B4-BE49-F238E27FC236}">
                    <a16:creationId xmlns:a16="http://schemas.microsoft.com/office/drawing/2014/main" id="{7C52CEE4-9058-B7EB-F353-C2414812A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TextBox 41">
                <a:extLst>
                  <a:ext uri="{FF2B5EF4-FFF2-40B4-BE49-F238E27FC236}">
                    <a16:creationId xmlns:a16="http://schemas.microsoft.com/office/drawing/2014/main" id="{23DA1DDF-1D15-1DF5-0AA7-9EC2C9083A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78" tIns="6078" rIns="6078" bIns="6078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177A61C-0233-7891-79E1-EFB3506ACAF3}"/>
              </a:ext>
            </a:extLst>
          </p:cNvPr>
          <p:cNvSpPr/>
          <p:nvPr/>
        </p:nvSpPr>
        <p:spPr>
          <a:xfrm>
            <a:off x="-120176" y="1749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6D3AF78-9321-9F49-DC0A-C9745C56147A}"/>
              </a:ext>
            </a:extLst>
          </p:cNvPr>
          <p:cNvSpPr txBox="1"/>
          <p:nvPr/>
        </p:nvSpPr>
        <p:spPr>
          <a:xfrm>
            <a:off x="217040" y="1471092"/>
            <a:ext cx="10660510" cy="855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778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INTRODUCTION</a:t>
            </a:r>
          </a:p>
        </p:txBody>
      </p:sp>
      <p:grpSp>
        <p:nvGrpSpPr>
          <p:cNvPr id="4102" name="Group 4">
            <a:extLst>
              <a:ext uri="{FF2B5EF4-FFF2-40B4-BE49-F238E27FC236}">
                <a16:creationId xmlns:a16="http://schemas.microsoft.com/office/drawing/2014/main" id="{503BF3DB-BD7F-6D06-21CD-722493EB3C91}"/>
              </a:ext>
            </a:extLst>
          </p:cNvPr>
          <p:cNvGrpSpPr>
            <a:grpSpLocks/>
          </p:cNvGrpSpPr>
          <p:nvPr/>
        </p:nvGrpSpPr>
        <p:grpSpPr bwMode="auto">
          <a:xfrm>
            <a:off x="373062" y="2613196"/>
            <a:ext cx="10827695" cy="6940550"/>
            <a:chOff x="0" y="-38100"/>
            <a:chExt cx="2365085" cy="74584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8154A95-5992-472D-66D7-1DAA45690227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33" name="TextBox 6">
              <a:extLst>
                <a:ext uri="{FF2B5EF4-FFF2-40B4-BE49-F238E27FC236}">
                  <a16:creationId xmlns:a16="http://schemas.microsoft.com/office/drawing/2014/main" id="{F055546D-6D34-86AB-1C3E-8445608A7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2365085" cy="74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927" tIns="57927" rIns="57927" bIns="57927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104" name="Group 19">
            <a:extLst>
              <a:ext uri="{FF2B5EF4-FFF2-40B4-BE49-F238E27FC236}">
                <a16:creationId xmlns:a16="http://schemas.microsoft.com/office/drawing/2014/main" id="{91AF4CA7-B539-DC95-181D-3CBC8A34A842}"/>
              </a:ext>
            </a:extLst>
          </p:cNvPr>
          <p:cNvGrpSpPr>
            <a:grpSpLocks/>
          </p:cNvGrpSpPr>
          <p:nvPr/>
        </p:nvGrpSpPr>
        <p:grpSpPr bwMode="auto">
          <a:xfrm>
            <a:off x="10658475" y="-4851400"/>
            <a:ext cx="13912850" cy="13912850"/>
            <a:chOff x="0" y="0"/>
            <a:chExt cx="18550500" cy="18550500"/>
          </a:xfrm>
        </p:grpSpPr>
        <p:sp>
          <p:nvSpPr>
            <p:cNvPr id="4122" name="Freeform 20">
              <a:extLst>
                <a:ext uri="{FF2B5EF4-FFF2-40B4-BE49-F238E27FC236}">
                  <a16:creationId xmlns:a16="http://schemas.microsoft.com/office/drawing/2014/main" id="{D84A7C9D-585E-5BC8-FB48-DEFD90087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550500" cy="18550500"/>
            </a:xfrm>
            <a:custGeom>
              <a:avLst/>
              <a:gdLst>
                <a:gd name="T0" fmla="*/ 0 w 18550500"/>
                <a:gd name="T1" fmla="*/ 0 h 18550500"/>
                <a:gd name="T2" fmla="*/ 18550500 w 18550500"/>
                <a:gd name="T3" fmla="*/ 0 h 18550500"/>
                <a:gd name="T4" fmla="*/ 18550500 w 18550500"/>
                <a:gd name="T5" fmla="*/ 18550500 h 18550500"/>
                <a:gd name="T6" fmla="*/ 0 w 18550500"/>
                <a:gd name="T7" fmla="*/ 18550500 h 18550500"/>
                <a:gd name="T8" fmla="*/ 0 w 18550500"/>
                <a:gd name="T9" fmla="*/ 0 h 18550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23" name="Group 21">
              <a:extLst>
                <a:ext uri="{FF2B5EF4-FFF2-40B4-BE49-F238E27FC236}">
                  <a16:creationId xmlns:a16="http://schemas.microsoft.com/office/drawing/2014/main" id="{6281A99B-8E1F-40A7-24EE-A1BDF6B724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4124" name="Freeform 22">
                <a:extLst>
                  <a:ext uri="{FF2B5EF4-FFF2-40B4-BE49-F238E27FC236}">
                    <a16:creationId xmlns:a16="http://schemas.microsoft.com/office/drawing/2014/main" id="{32C2E484-BD02-5717-B08E-94E58CEEF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TextBox 23">
                <a:extLst>
                  <a:ext uri="{FF2B5EF4-FFF2-40B4-BE49-F238E27FC236}">
                    <a16:creationId xmlns:a16="http://schemas.microsoft.com/office/drawing/2014/main" id="{EE9DA3F1-73C3-2E74-9968-E82C092BF0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4105" name="Group 24">
            <a:extLst>
              <a:ext uri="{FF2B5EF4-FFF2-40B4-BE49-F238E27FC236}">
                <a16:creationId xmlns:a16="http://schemas.microsoft.com/office/drawing/2014/main" id="{53A8BE56-E1DB-A55D-F589-A15DB3C32991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5169357" y="2837656"/>
            <a:ext cx="6049962" cy="3686175"/>
            <a:chOff x="0" y="0"/>
            <a:chExt cx="1593296" cy="970719"/>
          </a:xfrm>
        </p:grpSpPr>
        <p:sp>
          <p:nvSpPr>
            <p:cNvPr id="4120" name="Freeform 25">
              <a:extLst>
                <a:ext uri="{FF2B5EF4-FFF2-40B4-BE49-F238E27FC236}">
                  <a16:creationId xmlns:a16="http://schemas.microsoft.com/office/drawing/2014/main" id="{FCFE4053-5D4C-A6EB-1350-E7261202A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93296" cy="970719"/>
            </a:xfrm>
            <a:custGeom>
              <a:avLst/>
              <a:gdLst>
                <a:gd name="T0" fmla="*/ 0 w 1593296"/>
                <a:gd name="T1" fmla="*/ 0 h 970719"/>
                <a:gd name="T2" fmla="*/ 1593296 w 1593296"/>
                <a:gd name="T3" fmla="*/ 0 h 970719"/>
                <a:gd name="T4" fmla="*/ 1593296 w 1593296"/>
                <a:gd name="T5" fmla="*/ 970719 h 970719"/>
                <a:gd name="T6" fmla="*/ 0 w 1593296"/>
                <a:gd name="T7" fmla="*/ 970719 h 970719"/>
                <a:gd name="T8" fmla="*/ 0 w 1593296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TextBox 26">
              <a:extLst>
                <a:ext uri="{FF2B5EF4-FFF2-40B4-BE49-F238E27FC236}">
                  <a16:creationId xmlns:a16="http://schemas.microsoft.com/office/drawing/2014/main" id="{662F4471-4817-1E8F-E479-68A151A48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593296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106" name="Group 27">
            <a:extLst>
              <a:ext uri="{FF2B5EF4-FFF2-40B4-BE49-F238E27FC236}">
                <a16:creationId xmlns:a16="http://schemas.microsoft.com/office/drawing/2014/main" id="{EBA2F203-5589-B5F9-D991-F4AD523FEB63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3943806" y="935831"/>
            <a:ext cx="6049963" cy="3686175"/>
            <a:chOff x="0" y="0"/>
            <a:chExt cx="1593296" cy="970719"/>
          </a:xfrm>
        </p:grpSpPr>
        <p:sp>
          <p:nvSpPr>
            <p:cNvPr id="4118" name="Freeform 28">
              <a:extLst>
                <a:ext uri="{FF2B5EF4-FFF2-40B4-BE49-F238E27FC236}">
                  <a16:creationId xmlns:a16="http://schemas.microsoft.com/office/drawing/2014/main" id="{18FF8684-F0EE-6BFF-6EB0-2CDF3EEAA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93296" cy="970719"/>
            </a:xfrm>
            <a:custGeom>
              <a:avLst/>
              <a:gdLst>
                <a:gd name="T0" fmla="*/ 0 w 1593296"/>
                <a:gd name="T1" fmla="*/ 0 h 970719"/>
                <a:gd name="T2" fmla="*/ 1593296 w 1593296"/>
                <a:gd name="T3" fmla="*/ 0 h 970719"/>
                <a:gd name="T4" fmla="*/ 1593296 w 1593296"/>
                <a:gd name="T5" fmla="*/ 970719 h 970719"/>
                <a:gd name="T6" fmla="*/ 0 w 1593296"/>
                <a:gd name="T7" fmla="*/ 970719 h 970719"/>
                <a:gd name="T8" fmla="*/ 0 w 1593296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TextBox 29">
              <a:extLst>
                <a:ext uri="{FF2B5EF4-FFF2-40B4-BE49-F238E27FC236}">
                  <a16:creationId xmlns:a16="http://schemas.microsoft.com/office/drawing/2014/main" id="{847725B5-89FF-9AE5-B964-E8314DF91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593296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107" name="Freeform 30">
            <a:extLst>
              <a:ext uri="{FF2B5EF4-FFF2-40B4-BE49-F238E27FC236}">
                <a16:creationId xmlns:a16="http://schemas.microsoft.com/office/drawing/2014/main" id="{FA97E532-6498-4CBC-7998-169252EA1D3B}"/>
              </a:ext>
            </a:extLst>
          </p:cNvPr>
          <p:cNvSpPr>
            <a:spLocks/>
          </p:cNvSpPr>
          <p:nvPr/>
        </p:nvSpPr>
        <p:spPr bwMode="auto">
          <a:xfrm>
            <a:off x="10845180" y="2746375"/>
            <a:ext cx="6940550" cy="6940550"/>
          </a:xfrm>
          <a:custGeom>
            <a:avLst/>
            <a:gdLst>
              <a:gd name="T0" fmla="*/ 0 w 6940062"/>
              <a:gd name="T1" fmla="*/ 0 h 6940062"/>
              <a:gd name="T2" fmla="*/ 6942990 w 6940062"/>
              <a:gd name="T3" fmla="*/ 0 h 6940062"/>
              <a:gd name="T4" fmla="*/ 6942990 w 6940062"/>
              <a:gd name="T5" fmla="*/ 6942991 h 6940062"/>
              <a:gd name="T6" fmla="*/ 0 w 6940062"/>
              <a:gd name="T7" fmla="*/ 6942991 h 6940062"/>
              <a:gd name="T8" fmla="*/ 0 w 6940062"/>
              <a:gd name="T9" fmla="*/ 0 h 6940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8" name="Group 31">
            <a:extLst>
              <a:ext uri="{FF2B5EF4-FFF2-40B4-BE49-F238E27FC236}">
                <a16:creationId xmlns:a16="http://schemas.microsoft.com/office/drawing/2014/main" id="{9DF503C2-269F-7A39-C537-D2736B067310}"/>
              </a:ext>
            </a:extLst>
          </p:cNvPr>
          <p:cNvGrpSpPr>
            <a:grpSpLocks/>
          </p:cNvGrpSpPr>
          <p:nvPr/>
        </p:nvGrpSpPr>
        <p:grpSpPr bwMode="auto">
          <a:xfrm>
            <a:off x="11398250" y="3170238"/>
            <a:ext cx="6092825" cy="6091237"/>
            <a:chOff x="0" y="0"/>
            <a:chExt cx="812800" cy="812800"/>
          </a:xfrm>
        </p:grpSpPr>
        <p:sp>
          <p:nvSpPr>
            <p:cNvPr id="4116" name="Freeform 32">
              <a:extLst>
                <a:ext uri="{FF2B5EF4-FFF2-40B4-BE49-F238E27FC236}">
                  <a16:creationId xmlns:a16="http://schemas.microsoft.com/office/drawing/2014/main" id="{7EEC8CAE-CF38-C54A-4604-15670B3D5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TextBox 33">
              <a:extLst>
                <a:ext uri="{FF2B5EF4-FFF2-40B4-BE49-F238E27FC236}">
                  <a16:creationId xmlns:a16="http://schemas.microsoft.com/office/drawing/2014/main" id="{D98CD426-829C-93F9-01FC-4A7821639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109" name="Group 34">
            <a:extLst>
              <a:ext uri="{FF2B5EF4-FFF2-40B4-BE49-F238E27FC236}">
                <a16:creationId xmlns:a16="http://schemas.microsoft.com/office/drawing/2014/main" id="{C9283655-FE80-8AEF-4FE4-36D8B646F8C2}"/>
              </a:ext>
            </a:extLst>
          </p:cNvPr>
          <p:cNvGrpSpPr>
            <a:grpSpLocks/>
          </p:cNvGrpSpPr>
          <p:nvPr/>
        </p:nvGrpSpPr>
        <p:grpSpPr bwMode="auto">
          <a:xfrm>
            <a:off x="11639550" y="3394075"/>
            <a:ext cx="5608638" cy="5608638"/>
            <a:chOff x="0" y="0"/>
            <a:chExt cx="812800" cy="812800"/>
          </a:xfrm>
        </p:grpSpPr>
        <p:sp>
          <p:nvSpPr>
            <p:cNvPr id="4114" name="Freeform 35">
              <a:extLst>
                <a:ext uri="{FF2B5EF4-FFF2-40B4-BE49-F238E27FC236}">
                  <a16:creationId xmlns:a16="http://schemas.microsoft.com/office/drawing/2014/main" id="{E6884EF5-AB1A-F9A7-C94F-3244E420A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TextBox 36">
              <a:extLst>
                <a:ext uri="{FF2B5EF4-FFF2-40B4-BE49-F238E27FC236}">
                  <a16:creationId xmlns:a16="http://schemas.microsoft.com/office/drawing/2014/main" id="{25724926-DE61-1770-04B5-5044400E3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110" name="Group 37">
            <a:extLst>
              <a:ext uri="{FF2B5EF4-FFF2-40B4-BE49-F238E27FC236}">
                <a16:creationId xmlns:a16="http://schemas.microsoft.com/office/drawing/2014/main" id="{B435E28B-2DD5-FE04-AD46-D8D0BD31AC5C}"/>
              </a:ext>
            </a:extLst>
          </p:cNvPr>
          <p:cNvGrpSpPr>
            <a:grpSpLocks/>
          </p:cNvGrpSpPr>
          <p:nvPr/>
        </p:nvGrpSpPr>
        <p:grpSpPr bwMode="auto">
          <a:xfrm>
            <a:off x="11877675" y="3648075"/>
            <a:ext cx="5132388" cy="5132388"/>
            <a:chOff x="0" y="0"/>
            <a:chExt cx="812800" cy="812800"/>
          </a:xfrm>
        </p:grpSpPr>
        <p:sp>
          <p:nvSpPr>
            <p:cNvPr id="4113" name="Freeform 38">
              <a:extLst>
                <a:ext uri="{FF2B5EF4-FFF2-40B4-BE49-F238E27FC236}">
                  <a16:creationId xmlns:a16="http://schemas.microsoft.com/office/drawing/2014/main" id="{1F12E603-3BB8-6D8D-595F-A7A1E855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1" name="TextBox 39">
            <a:extLst>
              <a:ext uri="{FF2B5EF4-FFF2-40B4-BE49-F238E27FC236}">
                <a16:creationId xmlns:a16="http://schemas.microsoft.com/office/drawing/2014/main" id="{2CAE76CE-5E46-CA67-C709-60F5E5BAB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70" y="3455765"/>
            <a:ext cx="962224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en-CA" alt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Leadership is not free. It costs. It may cost everything. Jesus knew there was a price to pay to fulfill his purpose.</a:t>
            </a: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endParaRPr lang="en-CA" altLang="en-US" sz="3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en-CA" alt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Follow as I lead, do what I say must be done and I’ll get you home.</a:t>
            </a:r>
          </a:p>
          <a:p>
            <a:pPr marL="0" indent="0">
              <a:spcBef>
                <a:spcPct val="0"/>
              </a:spcBef>
              <a:buNone/>
            </a:pPr>
            <a:endParaRPr lang="en-CA" alt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B4D0157-7307-7922-7CAC-55977F3E371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5125" name="Group 3">
            <a:extLst>
              <a:ext uri="{FF2B5EF4-FFF2-40B4-BE49-F238E27FC236}">
                <a16:creationId xmlns:a16="http://schemas.microsoft.com/office/drawing/2014/main" id="{E5D3E50A-ED5D-84D6-CA56-8292709226FC}"/>
              </a:ext>
            </a:extLst>
          </p:cNvPr>
          <p:cNvGrpSpPr>
            <a:grpSpLocks/>
          </p:cNvGrpSpPr>
          <p:nvPr/>
        </p:nvGrpSpPr>
        <p:grpSpPr bwMode="auto">
          <a:xfrm>
            <a:off x="912379" y="2594198"/>
            <a:ext cx="10012363" cy="6515100"/>
            <a:chOff x="0" y="0"/>
            <a:chExt cx="2312709" cy="150487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928928F-20B1-51C1-57E9-077FEEDAFAA2}"/>
                </a:ext>
              </a:extLst>
            </p:cNvPr>
            <p:cNvSpPr/>
            <p:nvPr/>
          </p:nvSpPr>
          <p:spPr>
            <a:xfrm>
              <a:off x="0" y="0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76" name="TextBox 5">
              <a:extLst>
                <a:ext uri="{FF2B5EF4-FFF2-40B4-BE49-F238E27FC236}">
                  <a16:creationId xmlns:a16="http://schemas.microsoft.com/office/drawing/2014/main" id="{3DBD2FFA-A106-62F0-FDB7-59F1001DD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2312709" cy="154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927" tIns="57927" rIns="57927" bIns="57927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50B6906F-F7E2-BBE1-D1C2-9FBB1FF0B2D2}"/>
              </a:ext>
            </a:extLst>
          </p:cNvPr>
          <p:cNvSpPr txBox="1"/>
          <p:nvPr/>
        </p:nvSpPr>
        <p:spPr>
          <a:xfrm>
            <a:off x="1038225" y="1251548"/>
            <a:ext cx="9301163" cy="28084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73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400" b="1" dirty="0"/>
              <a:t>THEY ARE GREAT FOLLOWERS.</a:t>
            </a:r>
            <a:endParaRPr lang="en-CA" sz="4800" dirty="0"/>
          </a:p>
          <a:p>
            <a:pPr eaLnBrk="1" fontAlgn="auto" hangingPunct="1">
              <a:lnSpc>
                <a:spcPts val="7344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4800" dirty="0"/>
          </a:p>
          <a:p>
            <a:pPr eaLnBrk="1" fontAlgn="auto" hangingPunct="1">
              <a:lnSpc>
                <a:spcPts val="7344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677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5127" name="TextBox 7">
            <a:extLst>
              <a:ext uri="{FF2B5EF4-FFF2-40B4-BE49-F238E27FC236}">
                <a16:creationId xmlns:a16="http://schemas.microsoft.com/office/drawing/2014/main" id="{7A5CAF9C-9F97-C8DB-C078-75155367B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6" y="2527761"/>
            <a:ext cx="9675443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CA" altLang="en-US" dirty="0"/>
              <a:t> </a:t>
            </a:r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Godly followers are available to serve.</a:t>
            </a:r>
          </a:p>
          <a:p>
            <a:pPr>
              <a:spcBef>
                <a:spcPts val="0"/>
              </a:spcBef>
              <a:buNone/>
            </a:pPr>
            <a:endParaRPr lang="en-CA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buFont typeface="Wingdings" pitchFamily="2" charset="2"/>
              <a:buChar char="§"/>
            </a:pPr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Godly followers pay attention to the needs of others.</a:t>
            </a:r>
          </a:p>
          <a:p>
            <a:pPr marL="571500" indent="-571500">
              <a:spcBef>
                <a:spcPts val="0"/>
              </a:spcBef>
              <a:buFont typeface="Wingdings" pitchFamily="2" charset="2"/>
              <a:buChar char="§"/>
            </a:pPr>
            <a:endParaRPr lang="en-CA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buFont typeface="Wingdings" pitchFamily="2" charset="2"/>
              <a:buChar char="§"/>
            </a:pPr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Godly followers do every job with dedication.</a:t>
            </a:r>
          </a:p>
          <a:p>
            <a:pPr>
              <a:spcBef>
                <a:spcPts val="0"/>
              </a:spcBef>
              <a:buNone/>
            </a:pPr>
            <a:endParaRPr lang="en-CA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buFont typeface="Wingdings" pitchFamily="2" charset="2"/>
              <a:buChar char="§"/>
            </a:pPr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Godly followers are faithful.</a:t>
            </a:r>
          </a:p>
          <a:p>
            <a:pPr marL="571500" indent="-571500">
              <a:spcBef>
                <a:spcPts val="0"/>
              </a:spcBef>
              <a:buFont typeface="Wingdings" pitchFamily="2" charset="2"/>
              <a:buChar char="§"/>
            </a:pPr>
            <a:endParaRPr lang="en-CA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buFont typeface="Wingdings" pitchFamily="2" charset="2"/>
              <a:buChar char="§"/>
            </a:pPr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Godly followers are okay with being </a:t>
            </a:r>
            <a:r>
              <a:rPr lang="en-CA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“behind the scenes.” </a:t>
            </a:r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They don’t need a business card or to be posted in a story. </a:t>
            </a:r>
          </a:p>
        </p:txBody>
      </p:sp>
      <p:grpSp>
        <p:nvGrpSpPr>
          <p:cNvPr id="5128" name="Group 9">
            <a:extLst>
              <a:ext uri="{FF2B5EF4-FFF2-40B4-BE49-F238E27FC236}">
                <a16:creationId xmlns:a16="http://schemas.microsoft.com/office/drawing/2014/main" id="{68E2BAE9-E366-27E5-2A56-11088BEEAAF5}"/>
              </a:ext>
            </a:extLst>
          </p:cNvPr>
          <p:cNvGrpSpPr>
            <a:grpSpLocks/>
          </p:cNvGrpSpPr>
          <p:nvPr/>
        </p:nvGrpSpPr>
        <p:grpSpPr bwMode="auto">
          <a:xfrm>
            <a:off x="13333413" y="6365875"/>
            <a:ext cx="3403600" cy="3402013"/>
            <a:chOff x="0" y="0"/>
            <a:chExt cx="4536692" cy="4536692"/>
          </a:xfrm>
        </p:grpSpPr>
        <p:sp>
          <p:nvSpPr>
            <p:cNvPr id="5169" name="Freeform 10">
              <a:extLst>
                <a:ext uri="{FF2B5EF4-FFF2-40B4-BE49-F238E27FC236}">
                  <a16:creationId xmlns:a16="http://schemas.microsoft.com/office/drawing/2014/main" id="{45B43009-7BA7-0747-8EE9-433F07ECE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536692" cy="4536692"/>
            </a:xfrm>
            <a:custGeom>
              <a:avLst/>
              <a:gdLst>
                <a:gd name="T0" fmla="*/ 0 w 4536692"/>
                <a:gd name="T1" fmla="*/ 0 h 4536692"/>
                <a:gd name="T2" fmla="*/ 4536692 w 4536692"/>
                <a:gd name="T3" fmla="*/ 0 h 4536692"/>
                <a:gd name="T4" fmla="*/ 4536692 w 4536692"/>
                <a:gd name="T5" fmla="*/ 4536692 h 4536692"/>
                <a:gd name="T6" fmla="*/ 0 w 4536692"/>
                <a:gd name="T7" fmla="*/ 4536692 h 4536692"/>
                <a:gd name="T8" fmla="*/ 0 w 4536692"/>
                <a:gd name="T9" fmla="*/ 0 h 45366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70" name="Group 11">
              <a:extLst>
                <a:ext uri="{FF2B5EF4-FFF2-40B4-BE49-F238E27FC236}">
                  <a16:creationId xmlns:a16="http://schemas.microsoft.com/office/drawing/2014/main" id="{9AA6970C-BE19-E9C6-FC7A-7676E5064D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5171" name="Freeform 12">
                <a:extLst>
                  <a:ext uri="{FF2B5EF4-FFF2-40B4-BE49-F238E27FC236}">
                    <a16:creationId xmlns:a16="http://schemas.microsoft.com/office/drawing/2014/main" id="{F59B2A49-A4FA-F699-7D7F-E95330729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TextBox 13">
                <a:extLst>
                  <a:ext uri="{FF2B5EF4-FFF2-40B4-BE49-F238E27FC236}">
                    <a16:creationId xmlns:a16="http://schemas.microsoft.com/office/drawing/2014/main" id="{332F6E45-B2CF-CCA4-3CCF-D698DFDD98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5129" name="Freeform 14">
            <a:extLst>
              <a:ext uri="{FF2B5EF4-FFF2-40B4-BE49-F238E27FC236}">
                <a16:creationId xmlns:a16="http://schemas.microsoft.com/office/drawing/2014/main" id="{E1D9C2ED-9777-9158-7C17-8AD613643BC2}"/>
              </a:ext>
            </a:extLst>
          </p:cNvPr>
          <p:cNvSpPr>
            <a:spLocks/>
          </p:cNvSpPr>
          <p:nvPr/>
        </p:nvSpPr>
        <p:spPr bwMode="auto">
          <a:xfrm>
            <a:off x="13466763" y="-6191250"/>
            <a:ext cx="14473237" cy="14473238"/>
          </a:xfrm>
          <a:custGeom>
            <a:avLst/>
            <a:gdLst>
              <a:gd name="T0" fmla="*/ 0 w 14474151"/>
              <a:gd name="T1" fmla="*/ 0 h 14474151"/>
              <a:gd name="T2" fmla="*/ 14468666 w 14474151"/>
              <a:gd name="T3" fmla="*/ 0 h 14474151"/>
              <a:gd name="T4" fmla="*/ 14468666 w 14474151"/>
              <a:gd name="T5" fmla="*/ 14468673 h 14474151"/>
              <a:gd name="T6" fmla="*/ 0 w 14474151"/>
              <a:gd name="T7" fmla="*/ 14468673 h 14474151"/>
              <a:gd name="T8" fmla="*/ 0 w 14474151"/>
              <a:gd name="T9" fmla="*/ 0 h 14474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0" name="Group 15">
            <a:extLst>
              <a:ext uri="{FF2B5EF4-FFF2-40B4-BE49-F238E27FC236}">
                <a16:creationId xmlns:a16="http://schemas.microsoft.com/office/drawing/2014/main" id="{D29B34A9-7DD4-4FD3-38DE-A7E358578F13}"/>
              </a:ext>
            </a:extLst>
          </p:cNvPr>
          <p:cNvGrpSpPr>
            <a:grpSpLocks/>
          </p:cNvGrpSpPr>
          <p:nvPr/>
        </p:nvGrpSpPr>
        <p:grpSpPr bwMode="auto">
          <a:xfrm>
            <a:off x="12850813" y="-760413"/>
            <a:ext cx="8707437" cy="8707438"/>
            <a:chOff x="0" y="0"/>
            <a:chExt cx="812800" cy="812800"/>
          </a:xfrm>
        </p:grpSpPr>
        <p:sp>
          <p:nvSpPr>
            <p:cNvPr id="5167" name="Freeform 16">
              <a:extLst>
                <a:ext uri="{FF2B5EF4-FFF2-40B4-BE49-F238E27FC236}">
                  <a16:creationId xmlns:a16="http://schemas.microsoft.com/office/drawing/2014/main" id="{47DA4A90-985D-579B-4EEB-D6B7F1F08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TextBox 17">
              <a:extLst>
                <a:ext uri="{FF2B5EF4-FFF2-40B4-BE49-F238E27FC236}">
                  <a16:creationId xmlns:a16="http://schemas.microsoft.com/office/drawing/2014/main" id="{6F0A6727-A2BD-EFC1-8263-81BFD60A5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429" tIns="89429" rIns="89429" bIns="8942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131" name="Freeform 18">
            <a:extLst>
              <a:ext uri="{FF2B5EF4-FFF2-40B4-BE49-F238E27FC236}">
                <a16:creationId xmlns:a16="http://schemas.microsoft.com/office/drawing/2014/main" id="{7B51F133-1F37-98D3-E82E-E031FA835793}"/>
              </a:ext>
            </a:extLst>
          </p:cNvPr>
          <p:cNvSpPr>
            <a:spLocks/>
          </p:cNvSpPr>
          <p:nvPr/>
        </p:nvSpPr>
        <p:spPr bwMode="auto">
          <a:xfrm>
            <a:off x="11496675" y="-2343150"/>
            <a:ext cx="6127750" cy="6126163"/>
          </a:xfrm>
          <a:custGeom>
            <a:avLst/>
            <a:gdLst>
              <a:gd name="T0" fmla="*/ 0 w 6127529"/>
              <a:gd name="T1" fmla="*/ 0 h 6127529"/>
              <a:gd name="T2" fmla="*/ 6128855 w 6127529"/>
              <a:gd name="T3" fmla="*/ 0 h 6127529"/>
              <a:gd name="T4" fmla="*/ 6128855 w 6127529"/>
              <a:gd name="T5" fmla="*/ 6119337 h 6127529"/>
              <a:gd name="T6" fmla="*/ 0 w 6127529"/>
              <a:gd name="T7" fmla="*/ 6119337 h 6127529"/>
              <a:gd name="T8" fmla="*/ 0 w 6127529"/>
              <a:gd name="T9" fmla="*/ 0 h 6127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2" name="Group 19">
            <a:extLst>
              <a:ext uri="{FF2B5EF4-FFF2-40B4-BE49-F238E27FC236}">
                <a16:creationId xmlns:a16="http://schemas.microsoft.com/office/drawing/2014/main" id="{970A9844-B57C-AC0C-808C-2F68BC269E47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5340012" y="-473075"/>
            <a:ext cx="3827463" cy="3684588"/>
            <a:chOff x="0" y="0"/>
            <a:chExt cx="1007844" cy="970719"/>
          </a:xfrm>
        </p:grpSpPr>
        <p:sp>
          <p:nvSpPr>
            <p:cNvPr id="5165" name="Freeform 20">
              <a:extLst>
                <a:ext uri="{FF2B5EF4-FFF2-40B4-BE49-F238E27FC236}">
                  <a16:creationId xmlns:a16="http://schemas.microsoft.com/office/drawing/2014/main" id="{499308F5-3617-347C-A1B8-252E06094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TextBox 21">
              <a:extLst>
                <a:ext uri="{FF2B5EF4-FFF2-40B4-BE49-F238E27FC236}">
                  <a16:creationId xmlns:a16="http://schemas.microsoft.com/office/drawing/2014/main" id="{239F442E-FD4F-7122-51CF-888527FA5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133" name="Group 22">
            <a:extLst>
              <a:ext uri="{FF2B5EF4-FFF2-40B4-BE49-F238E27FC236}">
                <a16:creationId xmlns:a16="http://schemas.microsoft.com/office/drawing/2014/main" id="{5C215B31-66B0-FCCC-F3ED-BE807119AEA2}"/>
              </a:ext>
            </a:extLst>
          </p:cNvPr>
          <p:cNvGrpSpPr>
            <a:grpSpLocks/>
          </p:cNvGrpSpPr>
          <p:nvPr/>
        </p:nvGrpSpPr>
        <p:grpSpPr bwMode="auto">
          <a:xfrm>
            <a:off x="11871325" y="-1970088"/>
            <a:ext cx="5378450" cy="5380038"/>
            <a:chOff x="0" y="0"/>
            <a:chExt cx="812800" cy="812800"/>
          </a:xfrm>
        </p:grpSpPr>
        <p:sp>
          <p:nvSpPr>
            <p:cNvPr id="5163" name="Freeform 23">
              <a:extLst>
                <a:ext uri="{FF2B5EF4-FFF2-40B4-BE49-F238E27FC236}">
                  <a16:creationId xmlns:a16="http://schemas.microsoft.com/office/drawing/2014/main" id="{CEDB19EB-537B-745E-9BA3-07259843E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TextBox 24">
              <a:extLst>
                <a:ext uri="{FF2B5EF4-FFF2-40B4-BE49-F238E27FC236}">
                  <a16:creationId xmlns:a16="http://schemas.microsoft.com/office/drawing/2014/main" id="{35D8EF25-658F-CDE1-50B6-7A9DDD2EB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7859" tIns="37859" rIns="37859" bIns="3785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134" name="Freeform 25">
            <a:extLst>
              <a:ext uri="{FF2B5EF4-FFF2-40B4-BE49-F238E27FC236}">
                <a16:creationId xmlns:a16="http://schemas.microsoft.com/office/drawing/2014/main" id="{B83A22AA-7752-0D5B-1777-BCAF3B61FC3E}"/>
              </a:ext>
            </a:extLst>
          </p:cNvPr>
          <p:cNvSpPr>
            <a:spLocks/>
          </p:cNvSpPr>
          <p:nvPr/>
        </p:nvSpPr>
        <p:spPr bwMode="auto">
          <a:xfrm>
            <a:off x="11090275" y="1801813"/>
            <a:ext cx="6940550" cy="6940550"/>
          </a:xfrm>
          <a:custGeom>
            <a:avLst/>
            <a:gdLst>
              <a:gd name="T0" fmla="*/ 0 w 6940062"/>
              <a:gd name="T1" fmla="*/ 0 h 6940062"/>
              <a:gd name="T2" fmla="*/ 6942991 w 6940062"/>
              <a:gd name="T3" fmla="*/ 0 h 6940062"/>
              <a:gd name="T4" fmla="*/ 6942991 w 6940062"/>
              <a:gd name="T5" fmla="*/ 6942990 h 6940062"/>
              <a:gd name="T6" fmla="*/ 0 w 6940062"/>
              <a:gd name="T7" fmla="*/ 6942990 h 6940062"/>
              <a:gd name="T8" fmla="*/ 0 w 6940062"/>
              <a:gd name="T9" fmla="*/ 0 h 6940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5" name="Group 26">
            <a:extLst>
              <a:ext uri="{FF2B5EF4-FFF2-40B4-BE49-F238E27FC236}">
                <a16:creationId xmlns:a16="http://schemas.microsoft.com/office/drawing/2014/main" id="{9F348815-B653-2E47-D937-4D07C4E5A893}"/>
              </a:ext>
            </a:extLst>
          </p:cNvPr>
          <p:cNvGrpSpPr>
            <a:grpSpLocks/>
          </p:cNvGrpSpPr>
          <p:nvPr/>
        </p:nvGrpSpPr>
        <p:grpSpPr bwMode="auto">
          <a:xfrm>
            <a:off x="11514138" y="2225675"/>
            <a:ext cx="6092825" cy="6092825"/>
            <a:chOff x="0" y="0"/>
            <a:chExt cx="812800" cy="812800"/>
          </a:xfrm>
        </p:grpSpPr>
        <p:sp>
          <p:nvSpPr>
            <p:cNvPr id="5161" name="Freeform 27">
              <a:extLst>
                <a:ext uri="{FF2B5EF4-FFF2-40B4-BE49-F238E27FC236}">
                  <a16:creationId xmlns:a16="http://schemas.microsoft.com/office/drawing/2014/main" id="{68499361-8ABA-4CB5-688C-7653BE109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TextBox 28">
              <a:extLst>
                <a:ext uri="{FF2B5EF4-FFF2-40B4-BE49-F238E27FC236}">
                  <a16:creationId xmlns:a16="http://schemas.microsoft.com/office/drawing/2014/main" id="{E4F2E50B-DA1E-4B6B-6242-709577CCD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136" name="Group 29">
            <a:extLst>
              <a:ext uri="{FF2B5EF4-FFF2-40B4-BE49-F238E27FC236}">
                <a16:creationId xmlns:a16="http://schemas.microsoft.com/office/drawing/2014/main" id="{E4BCBD5A-D77E-4D39-897A-A9AF03CC6D19}"/>
              </a:ext>
            </a:extLst>
          </p:cNvPr>
          <p:cNvGrpSpPr>
            <a:grpSpLocks/>
          </p:cNvGrpSpPr>
          <p:nvPr/>
        </p:nvGrpSpPr>
        <p:grpSpPr bwMode="auto">
          <a:xfrm>
            <a:off x="11766550" y="2478088"/>
            <a:ext cx="5588000" cy="5588000"/>
            <a:chOff x="0" y="0"/>
            <a:chExt cx="812800" cy="812800"/>
          </a:xfrm>
        </p:grpSpPr>
        <p:sp>
          <p:nvSpPr>
            <p:cNvPr id="5159" name="Freeform 30">
              <a:extLst>
                <a:ext uri="{FF2B5EF4-FFF2-40B4-BE49-F238E27FC236}">
                  <a16:creationId xmlns:a16="http://schemas.microsoft.com/office/drawing/2014/main" id="{30FF942E-B043-768D-034A-CFE109F24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TextBox 31">
              <a:extLst>
                <a:ext uri="{FF2B5EF4-FFF2-40B4-BE49-F238E27FC236}">
                  <a16:creationId xmlns:a16="http://schemas.microsoft.com/office/drawing/2014/main" id="{704F32C6-B358-8924-17C6-46F1F98C5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137" name="Group 32">
            <a:extLst>
              <a:ext uri="{FF2B5EF4-FFF2-40B4-BE49-F238E27FC236}">
                <a16:creationId xmlns:a16="http://schemas.microsoft.com/office/drawing/2014/main" id="{BA664B07-84D3-E474-0CD4-3F822A4506A7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1588750" y="-2114550"/>
            <a:ext cx="3825875" cy="3686175"/>
            <a:chOff x="0" y="0"/>
            <a:chExt cx="1007844" cy="970719"/>
          </a:xfrm>
        </p:grpSpPr>
        <p:sp>
          <p:nvSpPr>
            <p:cNvPr id="5157" name="Freeform 33">
              <a:extLst>
                <a:ext uri="{FF2B5EF4-FFF2-40B4-BE49-F238E27FC236}">
                  <a16:creationId xmlns:a16="http://schemas.microsoft.com/office/drawing/2014/main" id="{B1268B35-F505-EBF6-585E-4E73AE6B9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TextBox 34">
              <a:extLst>
                <a:ext uri="{FF2B5EF4-FFF2-40B4-BE49-F238E27FC236}">
                  <a16:creationId xmlns:a16="http://schemas.microsoft.com/office/drawing/2014/main" id="{E8D63BB1-2CAB-130C-007C-12CBCF242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138" name="Group 35">
            <a:extLst>
              <a:ext uri="{FF2B5EF4-FFF2-40B4-BE49-F238E27FC236}">
                <a16:creationId xmlns:a16="http://schemas.microsoft.com/office/drawing/2014/main" id="{AD34BACB-1049-DE60-BB75-12E74901DAEF}"/>
              </a:ext>
            </a:extLst>
          </p:cNvPr>
          <p:cNvGrpSpPr>
            <a:grpSpLocks/>
          </p:cNvGrpSpPr>
          <p:nvPr/>
        </p:nvGrpSpPr>
        <p:grpSpPr bwMode="auto">
          <a:xfrm>
            <a:off x="11996738" y="8167688"/>
            <a:ext cx="1262062" cy="1262062"/>
            <a:chOff x="0" y="0"/>
            <a:chExt cx="1683106" cy="1683106"/>
          </a:xfrm>
        </p:grpSpPr>
        <p:sp>
          <p:nvSpPr>
            <p:cNvPr id="5153" name="Freeform 36">
              <a:extLst>
                <a:ext uri="{FF2B5EF4-FFF2-40B4-BE49-F238E27FC236}">
                  <a16:creationId xmlns:a16="http://schemas.microsoft.com/office/drawing/2014/main" id="{CF9D1661-D8DC-8BE3-4714-17AA98E0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83106" cy="1683106"/>
            </a:xfrm>
            <a:custGeom>
              <a:avLst/>
              <a:gdLst>
                <a:gd name="T0" fmla="*/ 0 w 1683106"/>
                <a:gd name="T1" fmla="*/ 0 h 1683106"/>
                <a:gd name="T2" fmla="*/ 1683106 w 1683106"/>
                <a:gd name="T3" fmla="*/ 0 h 1683106"/>
                <a:gd name="T4" fmla="*/ 1683106 w 1683106"/>
                <a:gd name="T5" fmla="*/ 1683106 h 1683106"/>
                <a:gd name="T6" fmla="*/ 0 w 1683106"/>
                <a:gd name="T7" fmla="*/ 1683106 h 1683106"/>
                <a:gd name="T8" fmla="*/ 0 w 1683106"/>
                <a:gd name="T9" fmla="*/ 0 h 1683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54" name="Group 37">
              <a:extLst>
                <a:ext uri="{FF2B5EF4-FFF2-40B4-BE49-F238E27FC236}">
                  <a16:creationId xmlns:a16="http://schemas.microsoft.com/office/drawing/2014/main" id="{904C5C8D-C515-2BF8-3977-12D9FBECD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5155" name="Freeform 38">
                <a:extLst>
                  <a:ext uri="{FF2B5EF4-FFF2-40B4-BE49-F238E27FC236}">
                    <a16:creationId xmlns:a16="http://schemas.microsoft.com/office/drawing/2014/main" id="{CF9F989F-EC0E-676A-BB62-2E19EE3D9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" name="TextBox 39">
                <a:extLst>
                  <a:ext uri="{FF2B5EF4-FFF2-40B4-BE49-F238E27FC236}">
                    <a16:creationId xmlns:a16="http://schemas.microsoft.com/office/drawing/2014/main" id="{BF5CE801-B9BE-8132-354E-C4A6085B5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5139" name="Group 40">
            <a:extLst>
              <a:ext uri="{FF2B5EF4-FFF2-40B4-BE49-F238E27FC236}">
                <a16:creationId xmlns:a16="http://schemas.microsoft.com/office/drawing/2014/main" id="{6E766570-B9A5-ADDD-1C77-A03B47E37B6E}"/>
              </a:ext>
            </a:extLst>
          </p:cNvPr>
          <p:cNvGrpSpPr>
            <a:grpSpLocks/>
          </p:cNvGrpSpPr>
          <p:nvPr/>
        </p:nvGrpSpPr>
        <p:grpSpPr bwMode="auto">
          <a:xfrm>
            <a:off x="13288963" y="9199563"/>
            <a:ext cx="525462" cy="523875"/>
            <a:chOff x="0" y="0"/>
            <a:chExt cx="699205" cy="699205"/>
          </a:xfrm>
        </p:grpSpPr>
        <p:sp>
          <p:nvSpPr>
            <p:cNvPr id="5149" name="Freeform 41">
              <a:extLst>
                <a:ext uri="{FF2B5EF4-FFF2-40B4-BE49-F238E27FC236}">
                  <a16:creationId xmlns:a16="http://schemas.microsoft.com/office/drawing/2014/main" id="{F9AF8338-5E2E-69E5-2E7F-C97E8A750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99205" cy="699205"/>
            </a:xfrm>
            <a:custGeom>
              <a:avLst/>
              <a:gdLst>
                <a:gd name="T0" fmla="*/ 0 w 699205"/>
                <a:gd name="T1" fmla="*/ 0 h 699205"/>
                <a:gd name="T2" fmla="*/ 699205 w 699205"/>
                <a:gd name="T3" fmla="*/ 0 h 699205"/>
                <a:gd name="T4" fmla="*/ 699205 w 699205"/>
                <a:gd name="T5" fmla="*/ 699205 h 699205"/>
                <a:gd name="T6" fmla="*/ 0 w 699205"/>
                <a:gd name="T7" fmla="*/ 699205 h 699205"/>
                <a:gd name="T8" fmla="*/ 0 w 699205"/>
                <a:gd name="T9" fmla="*/ 0 h 699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50" name="Group 42">
              <a:extLst>
                <a:ext uri="{FF2B5EF4-FFF2-40B4-BE49-F238E27FC236}">
                  <a16:creationId xmlns:a16="http://schemas.microsoft.com/office/drawing/2014/main" id="{1E7679EE-ABC3-4EBC-B2F7-2288CD0E7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5151" name="Freeform 43">
                <a:extLst>
                  <a:ext uri="{FF2B5EF4-FFF2-40B4-BE49-F238E27FC236}">
                    <a16:creationId xmlns:a16="http://schemas.microsoft.com/office/drawing/2014/main" id="{BF873970-DC18-0CB1-6131-C294F34F2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TextBox 44">
                <a:extLst>
                  <a:ext uri="{FF2B5EF4-FFF2-40B4-BE49-F238E27FC236}">
                    <a16:creationId xmlns:a16="http://schemas.microsoft.com/office/drawing/2014/main" id="{A0EF6E4F-CEEE-6A83-7FF6-34F0D153F6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5140" name="Group 45">
            <a:extLst>
              <a:ext uri="{FF2B5EF4-FFF2-40B4-BE49-F238E27FC236}">
                <a16:creationId xmlns:a16="http://schemas.microsoft.com/office/drawing/2014/main" id="{A82A9B0C-0DCF-A167-1F9B-1BD60E2D855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9075738" y="6732588"/>
            <a:ext cx="18451513" cy="300038"/>
            <a:chOff x="0" y="0"/>
            <a:chExt cx="4859858" cy="79070"/>
          </a:xfrm>
        </p:grpSpPr>
        <p:sp>
          <p:nvSpPr>
            <p:cNvPr id="5147" name="Freeform 46">
              <a:extLst>
                <a:ext uri="{FF2B5EF4-FFF2-40B4-BE49-F238E27FC236}">
                  <a16:creationId xmlns:a16="http://schemas.microsoft.com/office/drawing/2014/main" id="{13915EC2-C024-6F4A-B585-AB4AAB12A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859858" cy="79070"/>
            </a:xfrm>
            <a:custGeom>
              <a:avLst/>
              <a:gdLst>
                <a:gd name="T0" fmla="*/ 0 w 4859858"/>
                <a:gd name="T1" fmla="*/ 0 h 79070"/>
                <a:gd name="T2" fmla="*/ 4859858 w 4859858"/>
                <a:gd name="T3" fmla="*/ 0 h 79070"/>
                <a:gd name="T4" fmla="*/ 4859858 w 4859858"/>
                <a:gd name="T5" fmla="*/ 79070 h 79070"/>
                <a:gd name="T6" fmla="*/ 0 w 4859858"/>
                <a:gd name="T7" fmla="*/ 79070 h 79070"/>
                <a:gd name="T8" fmla="*/ 0 w 4859858"/>
                <a:gd name="T9" fmla="*/ 0 h 790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TextBox 47">
              <a:extLst>
                <a:ext uri="{FF2B5EF4-FFF2-40B4-BE49-F238E27FC236}">
                  <a16:creationId xmlns:a16="http://schemas.microsoft.com/office/drawing/2014/main" id="{448EBCDC-5BC9-8EE3-4891-AF09A1F7E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4859858" cy="1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144" name="Group 49">
            <a:extLst>
              <a:ext uri="{FF2B5EF4-FFF2-40B4-BE49-F238E27FC236}">
                <a16:creationId xmlns:a16="http://schemas.microsoft.com/office/drawing/2014/main" id="{AF440036-A3AB-D32F-1F65-32BD3B533B96}"/>
              </a:ext>
            </a:extLst>
          </p:cNvPr>
          <p:cNvGrpSpPr>
            <a:grpSpLocks/>
          </p:cNvGrpSpPr>
          <p:nvPr/>
        </p:nvGrpSpPr>
        <p:grpSpPr bwMode="auto">
          <a:xfrm>
            <a:off x="12049125" y="2760663"/>
            <a:ext cx="5022850" cy="5022850"/>
            <a:chOff x="0" y="0"/>
            <a:chExt cx="812800" cy="812800"/>
          </a:xfrm>
        </p:grpSpPr>
        <p:sp>
          <p:nvSpPr>
            <p:cNvPr id="5146" name="Freeform 50">
              <a:extLst>
                <a:ext uri="{FF2B5EF4-FFF2-40B4-BE49-F238E27FC236}">
                  <a16:creationId xmlns:a16="http://schemas.microsoft.com/office/drawing/2014/main" id="{E41DE097-5CF1-A7E2-4C34-BF86F7F56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9DBDA6D-4827-753D-69E4-6D0FDE4544B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6149" name="Group 3">
            <a:extLst>
              <a:ext uri="{FF2B5EF4-FFF2-40B4-BE49-F238E27FC236}">
                <a16:creationId xmlns:a16="http://schemas.microsoft.com/office/drawing/2014/main" id="{5CA83BAC-EB3A-D08F-35F9-AA73C9F3E6D0}"/>
              </a:ext>
            </a:extLst>
          </p:cNvPr>
          <p:cNvGrpSpPr>
            <a:grpSpLocks/>
          </p:cNvGrpSpPr>
          <p:nvPr/>
        </p:nvGrpSpPr>
        <p:grpSpPr bwMode="auto">
          <a:xfrm>
            <a:off x="1211263" y="2511425"/>
            <a:ext cx="10013950" cy="6515100"/>
            <a:chOff x="0" y="0"/>
            <a:chExt cx="2312709" cy="150487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BEA82D5-1266-8C68-2AF0-C9C9A4A49294}"/>
                </a:ext>
              </a:extLst>
            </p:cNvPr>
            <p:cNvSpPr/>
            <p:nvPr/>
          </p:nvSpPr>
          <p:spPr>
            <a:xfrm>
              <a:off x="0" y="0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9" name="TextBox 5">
              <a:extLst>
                <a:ext uri="{FF2B5EF4-FFF2-40B4-BE49-F238E27FC236}">
                  <a16:creationId xmlns:a16="http://schemas.microsoft.com/office/drawing/2014/main" id="{60041F6C-BDCB-3C3A-4196-4AC6BC2BC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2312709" cy="154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927" tIns="57927" rIns="57927" bIns="57927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5DFF0B5E-D4BB-FBBD-3CE5-419E03660BF7}"/>
              </a:ext>
            </a:extLst>
          </p:cNvPr>
          <p:cNvSpPr txBox="1"/>
          <p:nvPr/>
        </p:nvSpPr>
        <p:spPr>
          <a:xfrm>
            <a:off x="1252240" y="2478088"/>
            <a:ext cx="9801523" cy="807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73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Arimo" panose="020B0604020202020204" charset="0"/>
              </a:rPr>
              <a:t>FOUR UNIQUE WAYS PEOPLE LEAD</a:t>
            </a:r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  <a:sym typeface="Arimo Bold"/>
            </a:endParaRPr>
          </a:p>
        </p:txBody>
      </p:sp>
      <p:sp>
        <p:nvSpPr>
          <p:cNvPr id="6151" name="TextBox 7">
            <a:extLst>
              <a:ext uri="{FF2B5EF4-FFF2-40B4-BE49-F238E27FC236}">
                <a16:creationId xmlns:a16="http://schemas.microsoft.com/office/drawing/2014/main" id="{CEF23AB6-8700-D8FF-B424-2C165B772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6" y="3631332"/>
            <a:ext cx="9747249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CA" altLang="en-US" dirty="0"/>
              <a:t> </a:t>
            </a:r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Some leaders lead by authority of position</a:t>
            </a:r>
          </a:p>
          <a:p>
            <a:pPr marL="571500" indent="-571500">
              <a:spcBef>
                <a:spcPts val="0"/>
              </a:spcBef>
              <a:buFont typeface="Wingdings" pitchFamily="2" charset="2"/>
              <a:buChar char="§"/>
            </a:pPr>
            <a:endParaRPr lang="en-CA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buFont typeface="Wingdings" pitchFamily="2" charset="2"/>
              <a:buChar char="§"/>
            </a:pPr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Some leaders lead by vocally letting everyone know they are leading.</a:t>
            </a:r>
          </a:p>
          <a:p>
            <a:pPr>
              <a:spcBef>
                <a:spcPts val="0"/>
              </a:spcBef>
              <a:buNone/>
            </a:pPr>
            <a:endParaRPr lang="en-CA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buFont typeface="Wingdings" pitchFamily="2" charset="2"/>
              <a:buChar char="§"/>
            </a:pPr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Some leaders lead by fear or manipulation.</a:t>
            </a:r>
          </a:p>
          <a:p>
            <a:pPr marL="571500" indent="-571500">
              <a:spcBef>
                <a:spcPts val="0"/>
              </a:spcBef>
              <a:buFont typeface="Wingdings" pitchFamily="2" charset="2"/>
              <a:buChar char="§"/>
            </a:pPr>
            <a:endParaRPr lang="en-CA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buFont typeface="Wingdings" pitchFamily="2" charset="2"/>
              <a:buChar char="§"/>
            </a:pPr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Real leaders lead by example.</a:t>
            </a:r>
          </a:p>
        </p:txBody>
      </p:sp>
      <p:grpSp>
        <p:nvGrpSpPr>
          <p:cNvPr id="6152" name="Group 9">
            <a:extLst>
              <a:ext uri="{FF2B5EF4-FFF2-40B4-BE49-F238E27FC236}">
                <a16:creationId xmlns:a16="http://schemas.microsoft.com/office/drawing/2014/main" id="{362DD15F-301C-07CD-E537-CE4EE041FF40}"/>
              </a:ext>
            </a:extLst>
          </p:cNvPr>
          <p:cNvGrpSpPr>
            <a:grpSpLocks/>
          </p:cNvGrpSpPr>
          <p:nvPr/>
        </p:nvGrpSpPr>
        <p:grpSpPr bwMode="auto">
          <a:xfrm>
            <a:off x="13333413" y="6365875"/>
            <a:ext cx="3403600" cy="3402013"/>
            <a:chOff x="0" y="0"/>
            <a:chExt cx="4536692" cy="4536692"/>
          </a:xfrm>
        </p:grpSpPr>
        <p:sp>
          <p:nvSpPr>
            <p:cNvPr id="6192" name="Freeform 10">
              <a:extLst>
                <a:ext uri="{FF2B5EF4-FFF2-40B4-BE49-F238E27FC236}">
                  <a16:creationId xmlns:a16="http://schemas.microsoft.com/office/drawing/2014/main" id="{AED8B521-B810-3C42-FA1B-3CB846F5F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536692" cy="4536692"/>
            </a:xfrm>
            <a:custGeom>
              <a:avLst/>
              <a:gdLst>
                <a:gd name="T0" fmla="*/ 0 w 4536692"/>
                <a:gd name="T1" fmla="*/ 0 h 4536692"/>
                <a:gd name="T2" fmla="*/ 4536692 w 4536692"/>
                <a:gd name="T3" fmla="*/ 0 h 4536692"/>
                <a:gd name="T4" fmla="*/ 4536692 w 4536692"/>
                <a:gd name="T5" fmla="*/ 4536692 h 4536692"/>
                <a:gd name="T6" fmla="*/ 0 w 4536692"/>
                <a:gd name="T7" fmla="*/ 4536692 h 4536692"/>
                <a:gd name="T8" fmla="*/ 0 w 4536692"/>
                <a:gd name="T9" fmla="*/ 0 h 45366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93" name="Group 11">
              <a:extLst>
                <a:ext uri="{FF2B5EF4-FFF2-40B4-BE49-F238E27FC236}">
                  <a16:creationId xmlns:a16="http://schemas.microsoft.com/office/drawing/2014/main" id="{39D04FA0-5FBC-9972-0665-28C21D78DA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6194" name="Freeform 12">
                <a:extLst>
                  <a:ext uri="{FF2B5EF4-FFF2-40B4-BE49-F238E27FC236}">
                    <a16:creationId xmlns:a16="http://schemas.microsoft.com/office/drawing/2014/main" id="{7666FA72-8EA3-0A18-140F-DF31D3C64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TextBox 13">
                <a:extLst>
                  <a:ext uri="{FF2B5EF4-FFF2-40B4-BE49-F238E27FC236}">
                    <a16:creationId xmlns:a16="http://schemas.microsoft.com/office/drawing/2014/main" id="{2B6B0FD7-F91E-F93E-9006-2BCAFD538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6153" name="Freeform 14">
            <a:extLst>
              <a:ext uri="{FF2B5EF4-FFF2-40B4-BE49-F238E27FC236}">
                <a16:creationId xmlns:a16="http://schemas.microsoft.com/office/drawing/2014/main" id="{0B929CD7-5935-C83B-384E-3C6F4FC6A1AB}"/>
              </a:ext>
            </a:extLst>
          </p:cNvPr>
          <p:cNvSpPr>
            <a:spLocks/>
          </p:cNvSpPr>
          <p:nvPr/>
        </p:nvSpPr>
        <p:spPr bwMode="auto">
          <a:xfrm>
            <a:off x="13466763" y="-6191250"/>
            <a:ext cx="14473237" cy="14473238"/>
          </a:xfrm>
          <a:custGeom>
            <a:avLst/>
            <a:gdLst>
              <a:gd name="T0" fmla="*/ 0 w 14474151"/>
              <a:gd name="T1" fmla="*/ 0 h 14474151"/>
              <a:gd name="T2" fmla="*/ 14468666 w 14474151"/>
              <a:gd name="T3" fmla="*/ 0 h 14474151"/>
              <a:gd name="T4" fmla="*/ 14468666 w 14474151"/>
              <a:gd name="T5" fmla="*/ 14468673 h 14474151"/>
              <a:gd name="T6" fmla="*/ 0 w 14474151"/>
              <a:gd name="T7" fmla="*/ 14468673 h 14474151"/>
              <a:gd name="T8" fmla="*/ 0 w 14474151"/>
              <a:gd name="T9" fmla="*/ 0 h 14474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4" name="Group 15">
            <a:extLst>
              <a:ext uri="{FF2B5EF4-FFF2-40B4-BE49-F238E27FC236}">
                <a16:creationId xmlns:a16="http://schemas.microsoft.com/office/drawing/2014/main" id="{5535C495-A616-AC94-233E-01534F65417A}"/>
              </a:ext>
            </a:extLst>
          </p:cNvPr>
          <p:cNvGrpSpPr>
            <a:grpSpLocks/>
          </p:cNvGrpSpPr>
          <p:nvPr/>
        </p:nvGrpSpPr>
        <p:grpSpPr bwMode="auto">
          <a:xfrm>
            <a:off x="11885613" y="-1049338"/>
            <a:ext cx="8707437" cy="8707438"/>
            <a:chOff x="0" y="0"/>
            <a:chExt cx="812800" cy="812800"/>
          </a:xfrm>
        </p:grpSpPr>
        <p:sp>
          <p:nvSpPr>
            <p:cNvPr id="6190" name="Freeform 16">
              <a:extLst>
                <a:ext uri="{FF2B5EF4-FFF2-40B4-BE49-F238E27FC236}">
                  <a16:creationId xmlns:a16="http://schemas.microsoft.com/office/drawing/2014/main" id="{C90A86BC-81B0-1662-CB73-3DF4D5B7A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TextBox 17">
              <a:extLst>
                <a:ext uri="{FF2B5EF4-FFF2-40B4-BE49-F238E27FC236}">
                  <a16:creationId xmlns:a16="http://schemas.microsoft.com/office/drawing/2014/main" id="{96ECEEF5-8DE8-46B1-EB65-65EB8F408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429" tIns="89429" rIns="89429" bIns="8942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155" name="Freeform 18">
            <a:extLst>
              <a:ext uri="{FF2B5EF4-FFF2-40B4-BE49-F238E27FC236}">
                <a16:creationId xmlns:a16="http://schemas.microsoft.com/office/drawing/2014/main" id="{66D1920A-FBE5-BC4D-0D0A-CB2A9CBCC6D6}"/>
              </a:ext>
            </a:extLst>
          </p:cNvPr>
          <p:cNvSpPr>
            <a:spLocks/>
          </p:cNvSpPr>
          <p:nvPr/>
        </p:nvSpPr>
        <p:spPr bwMode="auto">
          <a:xfrm>
            <a:off x="11496675" y="-2343150"/>
            <a:ext cx="6127750" cy="6126163"/>
          </a:xfrm>
          <a:custGeom>
            <a:avLst/>
            <a:gdLst>
              <a:gd name="T0" fmla="*/ 0 w 6127529"/>
              <a:gd name="T1" fmla="*/ 0 h 6127529"/>
              <a:gd name="T2" fmla="*/ 6128855 w 6127529"/>
              <a:gd name="T3" fmla="*/ 0 h 6127529"/>
              <a:gd name="T4" fmla="*/ 6128855 w 6127529"/>
              <a:gd name="T5" fmla="*/ 6119337 h 6127529"/>
              <a:gd name="T6" fmla="*/ 0 w 6127529"/>
              <a:gd name="T7" fmla="*/ 6119337 h 6127529"/>
              <a:gd name="T8" fmla="*/ 0 w 6127529"/>
              <a:gd name="T9" fmla="*/ 0 h 6127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6" name="Group 19">
            <a:extLst>
              <a:ext uri="{FF2B5EF4-FFF2-40B4-BE49-F238E27FC236}">
                <a16:creationId xmlns:a16="http://schemas.microsoft.com/office/drawing/2014/main" id="{78F3CC4E-1E35-C884-8560-DA3E71F07F75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5340012" y="-473075"/>
            <a:ext cx="3827463" cy="3684588"/>
            <a:chOff x="0" y="0"/>
            <a:chExt cx="1007844" cy="970719"/>
          </a:xfrm>
        </p:grpSpPr>
        <p:sp>
          <p:nvSpPr>
            <p:cNvPr id="6188" name="Freeform 20">
              <a:extLst>
                <a:ext uri="{FF2B5EF4-FFF2-40B4-BE49-F238E27FC236}">
                  <a16:creationId xmlns:a16="http://schemas.microsoft.com/office/drawing/2014/main" id="{8E403C2E-89D1-BA65-5593-32A92BCE4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TextBox 21">
              <a:extLst>
                <a:ext uri="{FF2B5EF4-FFF2-40B4-BE49-F238E27FC236}">
                  <a16:creationId xmlns:a16="http://schemas.microsoft.com/office/drawing/2014/main" id="{74AE1E1F-07B6-CBAA-6A6B-BE15FA366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157" name="Group 22">
            <a:extLst>
              <a:ext uri="{FF2B5EF4-FFF2-40B4-BE49-F238E27FC236}">
                <a16:creationId xmlns:a16="http://schemas.microsoft.com/office/drawing/2014/main" id="{68D07D3D-E90F-6BAE-CC12-B089539D9FC9}"/>
              </a:ext>
            </a:extLst>
          </p:cNvPr>
          <p:cNvGrpSpPr>
            <a:grpSpLocks/>
          </p:cNvGrpSpPr>
          <p:nvPr/>
        </p:nvGrpSpPr>
        <p:grpSpPr bwMode="auto">
          <a:xfrm>
            <a:off x="11871325" y="-1970088"/>
            <a:ext cx="5378450" cy="5380038"/>
            <a:chOff x="0" y="0"/>
            <a:chExt cx="812800" cy="812800"/>
          </a:xfrm>
        </p:grpSpPr>
        <p:sp>
          <p:nvSpPr>
            <p:cNvPr id="6186" name="Freeform 23">
              <a:extLst>
                <a:ext uri="{FF2B5EF4-FFF2-40B4-BE49-F238E27FC236}">
                  <a16:creationId xmlns:a16="http://schemas.microsoft.com/office/drawing/2014/main" id="{69327D02-C616-AE84-7F29-62264ECA7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TextBox 24">
              <a:extLst>
                <a:ext uri="{FF2B5EF4-FFF2-40B4-BE49-F238E27FC236}">
                  <a16:creationId xmlns:a16="http://schemas.microsoft.com/office/drawing/2014/main" id="{46954BA9-4DA7-02A5-1121-47F796330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7859" tIns="37859" rIns="37859" bIns="3785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158" name="Freeform 25">
            <a:extLst>
              <a:ext uri="{FF2B5EF4-FFF2-40B4-BE49-F238E27FC236}">
                <a16:creationId xmlns:a16="http://schemas.microsoft.com/office/drawing/2014/main" id="{3AD2BFD1-DC7B-3444-151F-C5BA608ACE39}"/>
              </a:ext>
            </a:extLst>
          </p:cNvPr>
          <p:cNvSpPr>
            <a:spLocks/>
          </p:cNvSpPr>
          <p:nvPr/>
        </p:nvSpPr>
        <p:spPr bwMode="auto">
          <a:xfrm>
            <a:off x="11090275" y="1801813"/>
            <a:ext cx="6940550" cy="6940550"/>
          </a:xfrm>
          <a:custGeom>
            <a:avLst/>
            <a:gdLst>
              <a:gd name="T0" fmla="*/ 0 w 6940062"/>
              <a:gd name="T1" fmla="*/ 0 h 6940062"/>
              <a:gd name="T2" fmla="*/ 6942991 w 6940062"/>
              <a:gd name="T3" fmla="*/ 0 h 6940062"/>
              <a:gd name="T4" fmla="*/ 6942991 w 6940062"/>
              <a:gd name="T5" fmla="*/ 6942990 h 6940062"/>
              <a:gd name="T6" fmla="*/ 0 w 6940062"/>
              <a:gd name="T7" fmla="*/ 6942990 h 6940062"/>
              <a:gd name="T8" fmla="*/ 0 w 6940062"/>
              <a:gd name="T9" fmla="*/ 0 h 6940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9" name="Group 26">
            <a:extLst>
              <a:ext uri="{FF2B5EF4-FFF2-40B4-BE49-F238E27FC236}">
                <a16:creationId xmlns:a16="http://schemas.microsoft.com/office/drawing/2014/main" id="{BCC0B8F8-5FF6-B029-4D13-1679201B2FB6}"/>
              </a:ext>
            </a:extLst>
          </p:cNvPr>
          <p:cNvGrpSpPr>
            <a:grpSpLocks/>
          </p:cNvGrpSpPr>
          <p:nvPr/>
        </p:nvGrpSpPr>
        <p:grpSpPr bwMode="auto">
          <a:xfrm>
            <a:off x="11514138" y="2225675"/>
            <a:ext cx="6092825" cy="6092825"/>
            <a:chOff x="0" y="0"/>
            <a:chExt cx="812800" cy="812800"/>
          </a:xfrm>
        </p:grpSpPr>
        <p:sp>
          <p:nvSpPr>
            <p:cNvPr id="6184" name="Freeform 27">
              <a:extLst>
                <a:ext uri="{FF2B5EF4-FFF2-40B4-BE49-F238E27FC236}">
                  <a16:creationId xmlns:a16="http://schemas.microsoft.com/office/drawing/2014/main" id="{A75A80B2-D414-F408-EBF0-314703F9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TextBox 28">
              <a:extLst>
                <a:ext uri="{FF2B5EF4-FFF2-40B4-BE49-F238E27FC236}">
                  <a16:creationId xmlns:a16="http://schemas.microsoft.com/office/drawing/2014/main" id="{A21B30B4-53DF-4780-80C2-8BB70563B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160" name="Group 29">
            <a:extLst>
              <a:ext uri="{FF2B5EF4-FFF2-40B4-BE49-F238E27FC236}">
                <a16:creationId xmlns:a16="http://schemas.microsoft.com/office/drawing/2014/main" id="{95FD2036-87F9-4CB3-B699-4D86DEBA006A}"/>
              </a:ext>
            </a:extLst>
          </p:cNvPr>
          <p:cNvGrpSpPr>
            <a:grpSpLocks/>
          </p:cNvGrpSpPr>
          <p:nvPr/>
        </p:nvGrpSpPr>
        <p:grpSpPr bwMode="auto">
          <a:xfrm>
            <a:off x="11766550" y="2478088"/>
            <a:ext cx="5588000" cy="5588000"/>
            <a:chOff x="0" y="0"/>
            <a:chExt cx="812800" cy="812800"/>
          </a:xfrm>
        </p:grpSpPr>
        <p:sp>
          <p:nvSpPr>
            <p:cNvPr id="6182" name="Freeform 30">
              <a:extLst>
                <a:ext uri="{FF2B5EF4-FFF2-40B4-BE49-F238E27FC236}">
                  <a16:creationId xmlns:a16="http://schemas.microsoft.com/office/drawing/2014/main" id="{F0D1E0A9-8301-C538-E7CB-6D383CF62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TextBox 31">
              <a:extLst>
                <a:ext uri="{FF2B5EF4-FFF2-40B4-BE49-F238E27FC236}">
                  <a16:creationId xmlns:a16="http://schemas.microsoft.com/office/drawing/2014/main" id="{9FA04089-7FFA-A49B-24D1-0010B5107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161" name="Group 32">
            <a:extLst>
              <a:ext uri="{FF2B5EF4-FFF2-40B4-BE49-F238E27FC236}">
                <a16:creationId xmlns:a16="http://schemas.microsoft.com/office/drawing/2014/main" id="{2328624A-30D8-5EA3-5112-9329E896C0EF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1588750" y="-2114550"/>
            <a:ext cx="3825875" cy="3686175"/>
            <a:chOff x="0" y="0"/>
            <a:chExt cx="1007844" cy="970719"/>
          </a:xfrm>
        </p:grpSpPr>
        <p:sp>
          <p:nvSpPr>
            <p:cNvPr id="6180" name="Freeform 33">
              <a:extLst>
                <a:ext uri="{FF2B5EF4-FFF2-40B4-BE49-F238E27FC236}">
                  <a16:creationId xmlns:a16="http://schemas.microsoft.com/office/drawing/2014/main" id="{8506ABAB-38AD-0BBE-FF3D-D6A662729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TextBox 34">
              <a:extLst>
                <a:ext uri="{FF2B5EF4-FFF2-40B4-BE49-F238E27FC236}">
                  <a16:creationId xmlns:a16="http://schemas.microsoft.com/office/drawing/2014/main" id="{73C46E8A-BA0C-F25A-4C52-8528D6F9C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162" name="Group 35">
            <a:extLst>
              <a:ext uri="{FF2B5EF4-FFF2-40B4-BE49-F238E27FC236}">
                <a16:creationId xmlns:a16="http://schemas.microsoft.com/office/drawing/2014/main" id="{25423A4D-C51C-6041-BFD7-D2AFEBB7DD0F}"/>
              </a:ext>
            </a:extLst>
          </p:cNvPr>
          <p:cNvGrpSpPr>
            <a:grpSpLocks/>
          </p:cNvGrpSpPr>
          <p:nvPr/>
        </p:nvGrpSpPr>
        <p:grpSpPr bwMode="auto">
          <a:xfrm>
            <a:off x="11996738" y="8167688"/>
            <a:ext cx="1262062" cy="1262062"/>
            <a:chOff x="0" y="0"/>
            <a:chExt cx="1683106" cy="1683106"/>
          </a:xfrm>
        </p:grpSpPr>
        <p:sp>
          <p:nvSpPr>
            <p:cNvPr id="6176" name="Freeform 36">
              <a:extLst>
                <a:ext uri="{FF2B5EF4-FFF2-40B4-BE49-F238E27FC236}">
                  <a16:creationId xmlns:a16="http://schemas.microsoft.com/office/drawing/2014/main" id="{34B91FA7-6FD7-11AA-B460-1E54794D2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83106" cy="1683106"/>
            </a:xfrm>
            <a:custGeom>
              <a:avLst/>
              <a:gdLst>
                <a:gd name="T0" fmla="*/ 0 w 1683106"/>
                <a:gd name="T1" fmla="*/ 0 h 1683106"/>
                <a:gd name="T2" fmla="*/ 1683106 w 1683106"/>
                <a:gd name="T3" fmla="*/ 0 h 1683106"/>
                <a:gd name="T4" fmla="*/ 1683106 w 1683106"/>
                <a:gd name="T5" fmla="*/ 1683106 h 1683106"/>
                <a:gd name="T6" fmla="*/ 0 w 1683106"/>
                <a:gd name="T7" fmla="*/ 1683106 h 1683106"/>
                <a:gd name="T8" fmla="*/ 0 w 1683106"/>
                <a:gd name="T9" fmla="*/ 0 h 1683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77" name="Group 37">
              <a:extLst>
                <a:ext uri="{FF2B5EF4-FFF2-40B4-BE49-F238E27FC236}">
                  <a16:creationId xmlns:a16="http://schemas.microsoft.com/office/drawing/2014/main" id="{8DD5F681-85F1-2390-3D90-2AE036A590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6178" name="Freeform 38">
                <a:extLst>
                  <a:ext uri="{FF2B5EF4-FFF2-40B4-BE49-F238E27FC236}">
                    <a16:creationId xmlns:a16="http://schemas.microsoft.com/office/drawing/2014/main" id="{8D3A6475-DC2F-0047-658F-AABD445CA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TextBox 39">
                <a:extLst>
                  <a:ext uri="{FF2B5EF4-FFF2-40B4-BE49-F238E27FC236}">
                    <a16:creationId xmlns:a16="http://schemas.microsoft.com/office/drawing/2014/main" id="{76C1C7C7-C5D0-08E6-56A7-146ED10FF8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6163" name="Group 40">
            <a:extLst>
              <a:ext uri="{FF2B5EF4-FFF2-40B4-BE49-F238E27FC236}">
                <a16:creationId xmlns:a16="http://schemas.microsoft.com/office/drawing/2014/main" id="{0EFDB717-5D0C-1CF5-2A27-FD8B10918815}"/>
              </a:ext>
            </a:extLst>
          </p:cNvPr>
          <p:cNvGrpSpPr>
            <a:grpSpLocks/>
          </p:cNvGrpSpPr>
          <p:nvPr/>
        </p:nvGrpSpPr>
        <p:grpSpPr bwMode="auto">
          <a:xfrm>
            <a:off x="13288963" y="9199563"/>
            <a:ext cx="525462" cy="523875"/>
            <a:chOff x="0" y="0"/>
            <a:chExt cx="699205" cy="699205"/>
          </a:xfrm>
        </p:grpSpPr>
        <p:sp>
          <p:nvSpPr>
            <p:cNvPr id="6172" name="Freeform 41">
              <a:extLst>
                <a:ext uri="{FF2B5EF4-FFF2-40B4-BE49-F238E27FC236}">
                  <a16:creationId xmlns:a16="http://schemas.microsoft.com/office/drawing/2014/main" id="{018853E0-4896-721B-C410-BEA549EE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99205" cy="699205"/>
            </a:xfrm>
            <a:custGeom>
              <a:avLst/>
              <a:gdLst>
                <a:gd name="T0" fmla="*/ 0 w 699205"/>
                <a:gd name="T1" fmla="*/ 0 h 699205"/>
                <a:gd name="T2" fmla="*/ 699205 w 699205"/>
                <a:gd name="T3" fmla="*/ 0 h 699205"/>
                <a:gd name="T4" fmla="*/ 699205 w 699205"/>
                <a:gd name="T5" fmla="*/ 699205 h 699205"/>
                <a:gd name="T6" fmla="*/ 0 w 699205"/>
                <a:gd name="T7" fmla="*/ 699205 h 699205"/>
                <a:gd name="T8" fmla="*/ 0 w 699205"/>
                <a:gd name="T9" fmla="*/ 0 h 699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73" name="Group 42">
              <a:extLst>
                <a:ext uri="{FF2B5EF4-FFF2-40B4-BE49-F238E27FC236}">
                  <a16:creationId xmlns:a16="http://schemas.microsoft.com/office/drawing/2014/main" id="{1E3B4F29-BBB6-7F29-612D-27355E8F37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6174" name="Freeform 43">
                <a:extLst>
                  <a:ext uri="{FF2B5EF4-FFF2-40B4-BE49-F238E27FC236}">
                    <a16:creationId xmlns:a16="http://schemas.microsoft.com/office/drawing/2014/main" id="{B1895D75-A97D-C68F-AC52-2AFD173AD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TextBox 44">
                <a:extLst>
                  <a:ext uri="{FF2B5EF4-FFF2-40B4-BE49-F238E27FC236}">
                    <a16:creationId xmlns:a16="http://schemas.microsoft.com/office/drawing/2014/main" id="{F0F90A69-4569-BC32-B8E8-09B50AABA4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6164" name="Group 45">
            <a:extLst>
              <a:ext uri="{FF2B5EF4-FFF2-40B4-BE49-F238E27FC236}">
                <a16:creationId xmlns:a16="http://schemas.microsoft.com/office/drawing/2014/main" id="{8BC21B7E-2C90-03D0-CD99-A0F38E6C002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9075738" y="6732588"/>
            <a:ext cx="18451513" cy="300038"/>
            <a:chOff x="0" y="0"/>
            <a:chExt cx="4859858" cy="79070"/>
          </a:xfrm>
        </p:grpSpPr>
        <p:sp>
          <p:nvSpPr>
            <p:cNvPr id="6170" name="Freeform 46">
              <a:extLst>
                <a:ext uri="{FF2B5EF4-FFF2-40B4-BE49-F238E27FC236}">
                  <a16:creationId xmlns:a16="http://schemas.microsoft.com/office/drawing/2014/main" id="{F6A59579-5992-721F-0D4C-BC0D6F3C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859858" cy="79070"/>
            </a:xfrm>
            <a:custGeom>
              <a:avLst/>
              <a:gdLst>
                <a:gd name="T0" fmla="*/ 0 w 4859858"/>
                <a:gd name="T1" fmla="*/ 0 h 79070"/>
                <a:gd name="T2" fmla="*/ 4859858 w 4859858"/>
                <a:gd name="T3" fmla="*/ 0 h 79070"/>
                <a:gd name="T4" fmla="*/ 4859858 w 4859858"/>
                <a:gd name="T5" fmla="*/ 79070 h 79070"/>
                <a:gd name="T6" fmla="*/ 0 w 4859858"/>
                <a:gd name="T7" fmla="*/ 79070 h 79070"/>
                <a:gd name="T8" fmla="*/ 0 w 4859858"/>
                <a:gd name="T9" fmla="*/ 0 h 790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TextBox 47">
              <a:extLst>
                <a:ext uri="{FF2B5EF4-FFF2-40B4-BE49-F238E27FC236}">
                  <a16:creationId xmlns:a16="http://schemas.microsoft.com/office/drawing/2014/main" id="{BC83B642-38AB-8886-4F04-6953A2A04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4859858" cy="1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EF7F8B55-2E30-57D5-A00E-8D20F97411CF}"/>
              </a:ext>
            </a:extLst>
          </p:cNvPr>
          <p:cNvSpPr/>
          <p:nvPr/>
        </p:nvSpPr>
        <p:spPr>
          <a:xfrm>
            <a:off x="2422027" y="8638882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6168" name="Group 49">
            <a:extLst>
              <a:ext uri="{FF2B5EF4-FFF2-40B4-BE49-F238E27FC236}">
                <a16:creationId xmlns:a16="http://schemas.microsoft.com/office/drawing/2014/main" id="{6E2FBB7F-59CC-565F-4411-BA4C20303BB1}"/>
              </a:ext>
            </a:extLst>
          </p:cNvPr>
          <p:cNvGrpSpPr>
            <a:grpSpLocks/>
          </p:cNvGrpSpPr>
          <p:nvPr/>
        </p:nvGrpSpPr>
        <p:grpSpPr bwMode="auto">
          <a:xfrm>
            <a:off x="12049125" y="2760663"/>
            <a:ext cx="5022850" cy="5022850"/>
            <a:chOff x="0" y="0"/>
            <a:chExt cx="812800" cy="812800"/>
          </a:xfrm>
        </p:grpSpPr>
        <p:sp>
          <p:nvSpPr>
            <p:cNvPr id="6169" name="Freeform 50">
              <a:extLst>
                <a:ext uri="{FF2B5EF4-FFF2-40B4-BE49-F238E27FC236}">
                  <a16:creationId xmlns:a16="http://schemas.microsoft.com/office/drawing/2014/main" id="{9AF7974B-FC1F-A089-F7D1-B8E033BA3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6860B56-BCE2-4B7E-F8E8-367C22B7546B}"/>
              </a:ext>
            </a:extLst>
          </p:cNvPr>
          <p:cNvSpPr/>
          <p:nvPr/>
        </p:nvSpPr>
        <p:spPr>
          <a:xfrm>
            <a:off x="433388" y="726927"/>
            <a:ext cx="19588162" cy="1028000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173" name="Group 3">
            <a:extLst>
              <a:ext uri="{FF2B5EF4-FFF2-40B4-BE49-F238E27FC236}">
                <a16:creationId xmlns:a16="http://schemas.microsoft.com/office/drawing/2014/main" id="{33D5BB1B-00AD-55B0-B785-FAEDBF64EE15}"/>
              </a:ext>
            </a:extLst>
          </p:cNvPr>
          <p:cNvGrpSpPr>
            <a:grpSpLocks/>
          </p:cNvGrpSpPr>
          <p:nvPr/>
        </p:nvGrpSpPr>
        <p:grpSpPr bwMode="auto">
          <a:xfrm>
            <a:off x="400984" y="3062640"/>
            <a:ext cx="10051540" cy="7625476"/>
            <a:chOff x="0" y="0"/>
            <a:chExt cx="2312709" cy="156640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D5206B5-762D-9F03-DA63-85F42255EAA5}"/>
                </a:ext>
              </a:extLst>
            </p:cNvPr>
            <p:cNvSpPr/>
            <p:nvPr/>
          </p:nvSpPr>
          <p:spPr>
            <a:xfrm>
              <a:off x="0" y="0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24" name="TextBox 5">
              <a:extLst>
                <a:ext uri="{FF2B5EF4-FFF2-40B4-BE49-F238E27FC236}">
                  <a16:creationId xmlns:a16="http://schemas.microsoft.com/office/drawing/2014/main" id="{42109AA1-D1C8-52BF-54E4-6F8B242D2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75" y="0"/>
              <a:ext cx="2254834" cy="156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927" tIns="57927" rIns="57927" bIns="57927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C993777-D61F-3787-DB0A-553963557475}"/>
              </a:ext>
            </a:extLst>
          </p:cNvPr>
          <p:cNvSpPr txBox="1"/>
          <p:nvPr/>
        </p:nvSpPr>
        <p:spPr>
          <a:xfrm rot="10800000" flipV="1">
            <a:off x="769185" y="2079895"/>
            <a:ext cx="9975017" cy="820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73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EVERY BELIEVER IS A TEACHER</a:t>
            </a:r>
            <a:endParaRPr lang="en-US" sz="6677" dirty="0">
              <a:solidFill>
                <a:srgbClr val="000000"/>
              </a:solidFill>
              <a:latin typeface="+mj-lt"/>
              <a:ea typeface="Arimo Bold"/>
              <a:cs typeface="Arimo Bold"/>
              <a:sym typeface="Arimo Bold"/>
            </a:endParaRPr>
          </a:p>
        </p:txBody>
      </p:sp>
      <p:grpSp>
        <p:nvGrpSpPr>
          <p:cNvPr id="7175" name="Group 9">
            <a:extLst>
              <a:ext uri="{FF2B5EF4-FFF2-40B4-BE49-F238E27FC236}">
                <a16:creationId xmlns:a16="http://schemas.microsoft.com/office/drawing/2014/main" id="{906418AF-82E7-053F-5860-3D2248A920FE}"/>
              </a:ext>
            </a:extLst>
          </p:cNvPr>
          <p:cNvGrpSpPr>
            <a:grpSpLocks/>
          </p:cNvGrpSpPr>
          <p:nvPr/>
        </p:nvGrpSpPr>
        <p:grpSpPr bwMode="auto">
          <a:xfrm>
            <a:off x="13333413" y="6365875"/>
            <a:ext cx="3403600" cy="3402013"/>
            <a:chOff x="0" y="0"/>
            <a:chExt cx="4536692" cy="4536692"/>
          </a:xfrm>
        </p:grpSpPr>
        <p:sp>
          <p:nvSpPr>
            <p:cNvPr id="7217" name="Freeform 10">
              <a:extLst>
                <a:ext uri="{FF2B5EF4-FFF2-40B4-BE49-F238E27FC236}">
                  <a16:creationId xmlns:a16="http://schemas.microsoft.com/office/drawing/2014/main" id="{54DFBCE6-F4DD-78EA-CB89-74D3DF103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536692" cy="4536692"/>
            </a:xfrm>
            <a:custGeom>
              <a:avLst/>
              <a:gdLst>
                <a:gd name="T0" fmla="*/ 0 w 4536692"/>
                <a:gd name="T1" fmla="*/ 0 h 4536692"/>
                <a:gd name="T2" fmla="*/ 4536692 w 4536692"/>
                <a:gd name="T3" fmla="*/ 0 h 4536692"/>
                <a:gd name="T4" fmla="*/ 4536692 w 4536692"/>
                <a:gd name="T5" fmla="*/ 4536692 h 4536692"/>
                <a:gd name="T6" fmla="*/ 0 w 4536692"/>
                <a:gd name="T7" fmla="*/ 4536692 h 4536692"/>
                <a:gd name="T8" fmla="*/ 0 w 4536692"/>
                <a:gd name="T9" fmla="*/ 0 h 45366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18" name="Group 11">
              <a:extLst>
                <a:ext uri="{FF2B5EF4-FFF2-40B4-BE49-F238E27FC236}">
                  <a16:creationId xmlns:a16="http://schemas.microsoft.com/office/drawing/2014/main" id="{D8B2C227-91B5-55A6-3217-1B1D8B07F6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7219" name="Freeform 12">
                <a:extLst>
                  <a:ext uri="{FF2B5EF4-FFF2-40B4-BE49-F238E27FC236}">
                    <a16:creationId xmlns:a16="http://schemas.microsoft.com/office/drawing/2014/main" id="{1024BF6D-7A96-ECD9-76E9-EE1167642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TextBox 13">
                <a:extLst>
                  <a:ext uri="{FF2B5EF4-FFF2-40B4-BE49-F238E27FC236}">
                    <a16:creationId xmlns:a16="http://schemas.microsoft.com/office/drawing/2014/main" id="{10F872F1-036C-B61F-0E85-8EC36D5EFD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7176" name="Freeform 14">
            <a:extLst>
              <a:ext uri="{FF2B5EF4-FFF2-40B4-BE49-F238E27FC236}">
                <a16:creationId xmlns:a16="http://schemas.microsoft.com/office/drawing/2014/main" id="{3D2E8A43-3449-2DF4-3048-3EC95A475873}"/>
              </a:ext>
            </a:extLst>
          </p:cNvPr>
          <p:cNvSpPr>
            <a:spLocks/>
          </p:cNvSpPr>
          <p:nvPr/>
        </p:nvSpPr>
        <p:spPr bwMode="auto">
          <a:xfrm>
            <a:off x="13466763" y="-6191250"/>
            <a:ext cx="14473237" cy="14473238"/>
          </a:xfrm>
          <a:custGeom>
            <a:avLst/>
            <a:gdLst>
              <a:gd name="T0" fmla="*/ 0 w 14474151"/>
              <a:gd name="T1" fmla="*/ 0 h 14474151"/>
              <a:gd name="T2" fmla="*/ 14468666 w 14474151"/>
              <a:gd name="T3" fmla="*/ 0 h 14474151"/>
              <a:gd name="T4" fmla="*/ 14468666 w 14474151"/>
              <a:gd name="T5" fmla="*/ 14468673 h 14474151"/>
              <a:gd name="T6" fmla="*/ 0 w 14474151"/>
              <a:gd name="T7" fmla="*/ 14468673 h 14474151"/>
              <a:gd name="T8" fmla="*/ 0 w 14474151"/>
              <a:gd name="T9" fmla="*/ 0 h 14474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51988F3E-A13D-141D-1464-E238E6F32702}"/>
              </a:ext>
            </a:extLst>
          </p:cNvPr>
          <p:cNvGrpSpPr>
            <a:grpSpLocks/>
          </p:cNvGrpSpPr>
          <p:nvPr/>
        </p:nvGrpSpPr>
        <p:grpSpPr bwMode="auto">
          <a:xfrm>
            <a:off x="12850813" y="-760413"/>
            <a:ext cx="8707437" cy="8707438"/>
            <a:chOff x="0" y="0"/>
            <a:chExt cx="812800" cy="812800"/>
          </a:xfrm>
        </p:grpSpPr>
        <p:sp>
          <p:nvSpPr>
            <p:cNvPr id="7215" name="Freeform 16">
              <a:extLst>
                <a:ext uri="{FF2B5EF4-FFF2-40B4-BE49-F238E27FC236}">
                  <a16:creationId xmlns:a16="http://schemas.microsoft.com/office/drawing/2014/main" id="{BA9FFA33-0068-9725-1EDD-5ED024D39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TextBox 17">
              <a:extLst>
                <a:ext uri="{FF2B5EF4-FFF2-40B4-BE49-F238E27FC236}">
                  <a16:creationId xmlns:a16="http://schemas.microsoft.com/office/drawing/2014/main" id="{5FDAA272-47B3-3651-4098-C72A5F4A6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429" tIns="89429" rIns="89429" bIns="8942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78" name="Freeform 18">
            <a:extLst>
              <a:ext uri="{FF2B5EF4-FFF2-40B4-BE49-F238E27FC236}">
                <a16:creationId xmlns:a16="http://schemas.microsoft.com/office/drawing/2014/main" id="{07A2F32A-66EE-28EE-FD64-32CD774AFB27}"/>
              </a:ext>
            </a:extLst>
          </p:cNvPr>
          <p:cNvSpPr>
            <a:spLocks/>
          </p:cNvSpPr>
          <p:nvPr/>
        </p:nvSpPr>
        <p:spPr bwMode="auto">
          <a:xfrm>
            <a:off x="11496675" y="-2343150"/>
            <a:ext cx="6127750" cy="6126163"/>
          </a:xfrm>
          <a:custGeom>
            <a:avLst/>
            <a:gdLst>
              <a:gd name="T0" fmla="*/ 0 w 6127529"/>
              <a:gd name="T1" fmla="*/ 0 h 6127529"/>
              <a:gd name="T2" fmla="*/ 6128855 w 6127529"/>
              <a:gd name="T3" fmla="*/ 0 h 6127529"/>
              <a:gd name="T4" fmla="*/ 6128855 w 6127529"/>
              <a:gd name="T5" fmla="*/ 6119337 h 6127529"/>
              <a:gd name="T6" fmla="*/ 0 w 6127529"/>
              <a:gd name="T7" fmla="*/ 6119337 h 6127529"/>
              <a:gd name="T8" fmla="*/ 0 w 6127529"/>
              <a:gd name="T9" fmla="*/ 0 h 6127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Group 19">
            <a:extLst>
              <a:ext uri="{FF2B5EF4-FFF2-40B4-BE49-F238E27FC236}">
                <a16:creationId xmlns:a16="http://schemas.microsoft.com/office/drawing/2014/main" id="{F982FD18-9E74-A9AB-307D-1AFD69C0E1D2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5340012" y="-473075"/>
            <a:ext cx="3827463" cy="3684588"/>
            <a:chOff x="0" y="0"/>
            <a:chExt cx="1007844" cy="970719"/>
          </a:xfrm>
        </p:grpSpPr>
        <p:sp>
          <p:nvSpPr>
            <p:cNvPr id="7213" name="Freeform 20">
              <a:extLst>
                <a:ext uri="{FF2B5EF4-FFF2-40B4-BE49-F238E27FC236}">
                  <a16:creationId xmlns:a16="http://schemas.microsoft.com/office/drawing/2014/main" id="{63054FC6-FECA-26AD-5B0F-AECC96FA8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TextBox 21">
              <a:extLst>
                <a:ext uri="{FF2B5EF4-FFF2-40B4-BE49-F238E27FC236}">
                  <a16:creationId xmlns:a16="http://schemas.microsoft.com/office/drawing/2014/main" id="{29DD5192-FBEB-CFC0-95F6-D2E281DD9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180" name="Group 22">
            <a:extLst>
              <a:ext uri="{FF2B5EF4-FFF2-40B4-BE49-F238E27FC236}">
                <a16:creationId xmlns:a16="http://schemas.microsoft.com/office/drawing/2014/main" id="{0410CB41-378E-49BF-BF28-080FAE860800}"/>
              </a:ext>
            </a:extLst>
          </p:cNvPr>
          <p:cNvGrpSpPr>
            <a:grpSpLocks/>
          </p:cNvGrpSpPr>
          <p:nvPr/>
        </p:nvGrpSpPr>
        <p:grpSpPr bwMode="auto">
          <a:xfrm>
            <a:off x="11871325" y="-1970088"/>
            <a:ext cx="5378450" cy="5380038"/>
            <a:chOff x="0" y="0"/>
            <a:chExt cx="812800" cy="812800"/>
          </a:xfrm>
        </p:grpSpPr>
        <p:sp>
          <p:nvSpPr>
            <p:cNvPr id="7211" name="Freeform 23">
              <a:extLst>
                <a:ext uri="{FF2B5EF4-FFF2-40B4-BE49-F238E27FC236}">
                  <a16:creationId xmlns:a16="http://schemas.microsoft.com/office/drawing/2014/main" id="{BCEFE838-43E6-E477-B227-86EE7DD0E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TextBox 24">
              <a:extLst>
                <a:ext uri="{FF2B5EF4-FFF2-40B4-BE49-F238E27FC236}">
                  <a16:creationId xmlns:a16="http://schemas.microsoft.com/office/drawing/2014/main" id="{C92439D4-388F-C1CB-1379-4925D01DD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7859" tIns="37859" rIns="37859" bIns="3785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81" name="Freeform 25">
            <a:extLst>
              <a:ext uri="{FF2B5EF4-FFF2-40B4-BE49-F238E27FC236}">
                <a16:creationId xmlns:a16="http://schemas.microsoft.com/office/drawing/2014/main" id="{8160769B-3976-2567-FDBC-EE5AD4AA225B}"/>
              </a:ext>
            </a:extLst>
          </p:cNvPr>
          <p:cNvSpPr>
            <a:spLocks/>
          </p:cNvSpPr>
          <p:nvPr/>
        </p:nvSpPr>
        <p:spPr bwMode="auto">
          <a:xfrm>
            <a:off x="11090275" y="1801813"/>
            <a:ext cx="6940550" cy="6940550"/>
          </a:xfrm>
          <a:custGeom>
            <a:avLst/>
            <a:gdLst>
              <a:gd name="T0" fmla="*/ 0 w 6940062"/>
              <a:gd name="T1" fmla="*/ 0 h 6940062"/>
              <a:gd name="T2" fmla="*/ 6942991 w 6940062"/>
              <a:gd name="T3" fmla="*/ 0 h 6940062"/>
              <a:gd name="T4" fmla="*/ 6942991 w 6940062"/>
              <a:gd name="T5" fmla="*/ 6942990 h 6940062"/>
              <a:gd name="T6" fmla="*/ 0 w 6940062"/>
              <a:gd name="T7" fmla="*/ 6942990 h 6940062"/>
              <a:gd name="T8" fmla="*/ 0 w 6940062"/>
              <a:gd name="T9" fmla="*/ 0 h 6940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82" name="Group 26">
            <a:extLst>
              <a:ext uri="{FF2B5EF4-FFF2-40B4-BE49-F238E27FC236}">
                <a16:creationId xmlns:a16="http://schemas.microsoft.com/office/drawing/2014/main" id="{06127C2F-CA6D-A29F-03B0-EE4FF48BEC24}"/>
              </a:ext>
            </a:extLst>
          </p:cNvPr>
          <p:cNvGrpSpPr>
            <a:grpSpLocks/>
          </p:cNvGrpSpPr>
          <p:nvPr/>
        </p:nvGrpSpPr>
        <p:grpSpPr bwMode="auto">
          <a:xfrm>
            <a:off x="11514138" y="2225675"/>
            <a:ext cx="6092825" cy="6092825"/>
            <a:chOff x="0" y="0"/>
            <a:chExt cx="812800" cy="812800"/>
          </a:xfrm>
        </p:grpSpPr>
        <p:sp>
          <p:nvSpPr>
            <p:cNvPr id="7209" name="Freeform 27">
              <a:extLst>
                <a:ext uri="{FF2B5EF4-FFF2-40B4-BE49-F238E27FC236}">
                  <a16:creationId xmlns:a16="http://schemas.microsoft.com/office/drawing/2014/main" id="{0408F77A-EC4B-02A9-CC71-C9DE38B22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TextBox 28">
              <a:extLst>
                <a:ext uri="{FF2B5EF4-FFF2-40B4-BE49-F238E27FC236}">
                  <a16:creationId xmlns:a16="http://schemas.microsoft.com/office/drawing/2014/main" id="{C8175A21-FC2D-F7B5-9433-AD20477D6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183" name="Group 29">
            <a:extLst>
              <a:ext uri="{FF2B5EF4-FFF2-40B4-BE49-F238E27FC236}">
                <a16:creationId xmlns:a16="http://schemas.microsoft.com/office/drawing/2014/main" id="{48654083-8825-7C94-D55C-BE1BA621B4E9}"/>
              </a:ext>
            </a:extLst>
          </p:cNvPr>
          <p:cNvGrpSpPr>
            <a:grpSpLocks/>
          </p:cNvGrpSpPr>
          <p:nvPr/>
        </p:nvGrpSpPr>
        <p:grpSpPr bwMode="auto">
          <a:xfrm>
            <a:off x="11766550" y="2478088"/>
            <a:ext cx="5588000" cy="5588000"/>
            <a:chOff x="0" y="0"/>
            <a:chExt cx="812800" cy="812800"/>
          </a:xfrm>
        </p:grpSpPr>
        <p:sp>
          <p:nvSpPr>
            <p:cNvPr id="7207" name="Freeform 30">
              <a:extLst>
                <a:ext uri="{FF2B5EF4-FFF2-40B4-BE49-F238E27FC236}">
                  <a16:creationId xmlns:a16="http://schemas.microsoft.com/office/drawing/2014/main" id="{16D8BD34-C80D-1A21-1E08-769BE5614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TextBox 31">
              <a:extLst>
                <a:ext uri="{FF2B5EF4-FFF2-40B4-BE49-F238E27FC236}">
                  <a16:creationId xmlns:a16="http://schemas.microsoft.com/office/drawing/2014/main" id="{F78DD50F-2D5E-B979-D14B-CC5458D65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184" name="Group 32">
            <a:extLst>
              <a:ext uri="{FF2B5EF4-FFF2-40B4-BE49-F238E27FC236}">
                <a16:creationId xmlns:a16="http://schemas.microsoft.com/office/drawing/2014/main" id="{7197C7D2-CA06-FCB8-CBD5-BFDE1450D3EA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1588750" y="-2114550"/>
            <a:ext cx="3825875" cy="3686175"/>
            <a:chOff x="0" y="0"/>
            <a:chExt cx="1007844" cy="970719"/>
          </a:xfrm>
        </p:grpSpPr>
        <p:sp>
          <p:nvSpPr>
            <p:cNvPr id="7205" name="Freeform 33">
              <a:extLst>
                <a:ext uri="{FF2B5EF4-FFF2-40B4-BE49-F238E27FC236}">
                  <a16:creationId xmlns:a16="http://schemas.microsoft.com/office/drawing/2014/main" id="{8FB56511-5F69-7698-404A-8ACE1ED4B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TextBox 34">
              <a:extLst>
                <a:ext uri="{FF2B5EF4-FFF2-40B4-BE49-F238E27FC236}">
                  <a16:creationId xmlns:a16="http://schemas.microsoft.com/office/drawing/2014/main" id="{0821E49E-1EA3-DAAF-9D0C-D92BA4CC6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185" name="Group 35">
            <a:extLst>
              <a:ext uri="{FF2B5EF4-FFF2-40B4-BE49-F238E27FC236}">
                <a16:creationId xmlns:a16="http://schemas.microsoft.com/office/drawing/2014/main" id="{2E738591-3750-72BF-097F-B16FEDF3BCCF}"/>
              </a:ext>
            </a:extLst>
          </p:cNvPr>
          <p:cNvGrpSpPr>
            <a:grpSpLocks/>
          </p:cNvGrpSpPr>
          <p:nvPr/>
        </p:nvGrpSpPr>
        <p:grpSpPr bwMode="auto">
          <a:xfrm>
            <a:off x="11996738" y="8167688"/>
            <a:ext cx="1262062" cy="1262062"/>
            <a:chOff x="0" y="0"/>
            <a:chExt cx="1683106" cy="1683106"/>
          </a:xfrm>
        </p:grpSpPr>
        <p:sp>
          <p:nvSpPr>
            <p:cNvPr id="7201" name="Freeform 36">
              <a:extLst>
                <a:ext uri="{FF2B5EF4-FFF2-40B4-BE49-F238E27FC236}">
                  <a16:creationId xmlns:a16="http://schemas.microsoft.com/office/drawing/2014/main" id="{66CFDC62-DE0A-F8B0-98B0-079C44DD5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83106" cy="1683106"/>
            </a:xfrm>
            <a:custGeom>
              <a:avLst/>
              <a:gdLst>
                <a:gd name="T0" fmla="*/ 0 w 1683106"/>
                <a:gd name="T1" fmla="*/ 0 h 1683106"/>
                <a:gd name="T2" fmla="*/ 1683106 w 1683106"/>
                <a:gd name="T3" fmla="*/ 0 h 1683106"/>
                <a:gd name="T4" fmla="*/ 1683106 w 1683106"/>
                <a:gd name="T5" fmla="*/ 1683106 h 1683106"/>
                <a:gd name="T6" fmla="*/ 0 w 1683106"/>
                <a:gd name="T7" fmla="*/ 1683106 h 1683106"/>
                <a:gd name="T8" fmla="*/ 0 w 1683106"/>
                <a:gd name="T9" fmla="*/ 0 h 1683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02" name="Group 37">
              <a:extLst>
                <a:ext uri="{FF2B5EF4-FFF2-40B4-BE49-F238E27FC236}">
                  <a16:creationId xmlns:a16="http://schemas.microsoft.com/office/drawing/2014/main" id="{57B3D348-24F1-D6D0-36E5-8A72D9894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7203" name="Freeform 38">
                <a:extLst>
                  <a:ext uri="{FF2B5EF4-FFF2-40B4-BE49-F238E27FC236}">
                    <a16:creationId xmlns:a16="http://schemas.microsoft.com/office/drawing/2014/main" id="{0EC76FE8-3074-B82D-2F38-EC655695C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TextBox 39">
                <a:extLst>
                  <a:ext uri="{FF2B5EF4-FFF2-40B4-BE49-F238E27FC236}">
                    <a16:creationId xmlns:a16="http://schemas.microsoft.com/office/drawing/2014/main" id="{7D6F3B88-B90B-DBDD-E499-B1F4809C2E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7186" name="Group 40">
            <a:extLst>
              <a:ext uri="{FF2B5EF4-FFF2-40B4-BE49-F238E27FC236}">
                <a16:creationId xmlns:a16="http://schemas.microsoft.com/office/drawing/2014/main" id="{3EEF6CA4-C8E7-A976-A392-6DCC6E26AEC6}"/>
              </a:ext>
            </a:extLst>
          </p:cNvPr>
          <p:cNvGrpSpPr>
            <a:grpSpLocks/>
          </p:cNvGrpSpPr>
          <p:nvPr/>
        </p:nvGrpSpPr>
        <p:grpSpPr bwMode="auto">
          <a:xfrm>
            <a:off x="13288963" y="9199563"/>
            <a:ext cx="525462" cy="523875"/>
            <a:chOff x="0" y="0"/>
            <a:chExt cx="699205" cy="699205"/>
          </a:xfrm>
        </p:grpSpPr>
        <p:sp>
          <p:nvSpPr>
            <p:cNvPr id="7197" name="Freeform 41">
              <a:extLst>
                <a:ext uri="{FF2B5EF4-FFF2-40B4-BE49-F238E27FC236}">
                  <a16:creationId xmlns:a16="http://schemas.microsoft.com/office/drawing/2014/main" id="{4B1DDD00-73CE-91BD-F6F9-460331439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99205" cy="699205"/>
            </a:xfrm>
            <a:custGeom>
              <a:avLst/>
              <a:gdLst>
                <a:gd name="T0" fmla="*/ 0 w 699205"/>
                <a:gd name="T1" fmla="*/ 0 h 699205"/>
                <a:gd name="T2" fmla="*/ 699205 w 699205"/>
                <a:gd name="T3" fmla="*/ 0 h 699205"/>
                <a:gd name="T4" fmla="*/ 699205 w 699205"/>
                <a:gd name="T5" fmla="*/ 699205 h 699205"/>
                <a:gd name="T6" fmla="*/ 0 w 699205"/>
                <a:gd name="T7" fmla="*/ 699205 h 699205"/>
                <a:gd name="T8" fmla="*/ 0 w 699205"/>
                <a:gd name="T9" fmla="*/ 0 h 699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98" name="Group 42">
              <a:extLst>
                <a:ext uri="{FF2B5EF4-FFF2-40B4-BE49-F238E27FC236}">
                  <a16:creationId xmlns:a16="http://schemas.microsoft.com/office/drawing/2014/main" id="{9D159186-E985-1825-5030-D783936F4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7199" name="Freeform 43">
                <a:extLst>
                  <a:ext uri="{FF2B5EF4-FFF2-40B4-BE49-F238E27FC236}">
                    <a16:creationId xmlns:a16="http://schemas.microsoft.com/office/drawing/2014/main" id="{D65D98D1-7DFC-880F-9E37-416E79E20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TextBox 44">
                <a:extLst>
                  <a:ext uri="{FF2B5EF4-FFF2-40B4-BE49-F238E27FC236}">
                    <a16:creationId xmlns:a16="http://schemas.microsoft.com/office/drawing/2014/main" id="{1BE13AFB-E2DD-3EEF-0CD5-0F8B637D23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7187" name="Group 45">
            <a:extLst>
              <a:ext uri="{FF2B5EF4-FFF2-40B4-BE49-F238E27FC236}">
                <a16:creationId xmlns:a16="http://schemas.microsoft.com/office/drawing/2014/main" id="{78B53053-DD92-154C-D6DA-7D2EFD85045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9075738" y="6732588"/>
            <a:ext cx="18451513" cy="300038"/>
            <a:chOff x="0" y="0"/>
            <a:chExt cx="4859858" cy="79070"/>
          </a:xfrm>
        </p:grpSpPr>
        <p:sp>
          <p:nvSpPr>
            <p:cNvPr id="7195" name="Freeform 46">
              <a:extLst>
                <a:ext uri="{FF2B5EF4-FFF2-40B4-BE49-F238E27FC236}">
                  <a16:creationId xmlns:a16="http://schemas.microsoft.com/office/drawing/2014/main" id="{2B40739D-3A2C-AE1D-5A83-DE9B93D11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859858" cy="79070"/>
            </a:xfrm>
            <a:custGeom>
              <a:avLst/>
              <a:gdLst>
                <a:gd name="T0" fmla="*/ 0 w 4859858"/>
                <a:gd name="T1" fmla="*/ 0 h 79070"/>
                <a:gd name="T2" fmla="*/ 4859858 w 4859858"/>
                <a:gd name="T3" fmla="*/ 0 h 79070"/>
                <a:gd name="T4" fmla="*/ 4859858 w 4859858"/>
                <a:gd name="T5" fmla="*/ 79070 h 79070"/>
                <a:gd name="T6" fmla="*/ 0 w 4859858"/>
                <a:gd name="T7" fmla="*/ 79070 h 79070"/>
                <a:gd name="T8" fmla="*/ 0 w 4859858"/>
                <a:gd name="T9" fmla="*/ 0 h 790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TextBox 47">
              <a:extLst>
                <a:ext uri="{FF2B5EF4-FFF2-40B4-BE49-F238E27FC236}">
                  <a16:creationId xmlns:a16="http://schemas.microsoft.com/office/drawing/2014/main" id="{E1853011-650B-C3A6-4923-5578EDFDDE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4859858" cy="1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1BCC83B6-5E55-048C-8075-9ADDA23AD2D9}"/>
              </a:ext>
            </a:extLst>
          </p:cNvPr>
          <p:cNvSpPr/>
          <p:nvPr/>
        </p:nvSpPr>
        <p:spPr>
          <a:xfrm>
            <a:off x="2075045" y="8849191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191" name="Group 49">
            <a:extLst>
              <a:ext uri="{FF2B5EF4-FFF2-40B4-BE49-F238E27FC236}">
                <a16:creationId xmlns:a16="http://schemas.microsoft.com/office/drawing/2014/main" id="{E498232F-3132-0B86-810A-193F3A4A2618}"/>
              </a:ext>
            </a:extLst>
          </p:cNvPr>
          <p:cNvGrpSpPr>
            <a:grpSpLocks/>
          </p:cNvGrpSpPr>
          <p:nvPr/>
        </p:nvGrpSpPr>
        <p:grpSpPr bwMode="auto">
          <a:xfrm>
            <a:off x="12049125" y="2760663"/>
            <a:ext cx="5022850" cy="5022850"/>
            <a:chOff x="0" y="0"/>
            <a:chExt cx="812800" cy="812800"/>
          </a:xfrm>
        </p:grpSpPr>
        <p:sp>
          <p:nvSpPr>
            <p:cNvPr id="7194" name="Freeform 50">
              <a:extLst>
                <a:ext uri="{FF2B5EF4-FFF2-40B4-BE49-F238E27FC236}">
                  <a16:creationId xmlns:a16="http://schemas.microsoft.com/office/drawing/2014/main" id="{4198349B-B658-1CF2-B8A2-835754CC5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2" name="AutoShape 57" descr="Band of Brothers (TV Mini Series 2001 ...">
            <a:extLst>
              <a:ext uri="{FF2B5EF4-FFF2-40B4-BE49-F238E27FC236}">
                <a16:creationId xmlns:a16="http://schemas.microsoft.com/office/drawing/2014/main" id="{704839AB-A2C5-D464-51E2-2C283C24B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CC153-D478-4BA6-5048-B6F9E1A26282}"/>
              </a:ext>
            </a:extLst>
          </p:cNvPr>
          <p:cNvSpPr txBox="1"/>
          <p:nvPr/>
        </p:nvSpPr>
        <p:spPr>
          <a:xfrm>
            <a:off x="927212" y="3747758"/>
            <a:ext cx="968654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John Maxwell said it best “A leader, who has no followers, is only a man taking a walk”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Life comes down to one simple question- Is Jesus the leader of your life? Is he your Savior?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Being a person that demonstrates exceptional discipline 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and leadership will experience explosive growth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C58FEA-8729-0376-127A-6FE3688C978B}"/>
              </a:ext>
            </a:extLst>
          </p:cNvPr>
          <p:cNvSpPr/>
          <p:nvPr/>
        </p:nvSpPr>
        <p:spPr>
          <a:xfrm>
            <a:off x="-257175" y="20303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8197" name="Group 3">
            <a:extLst>
              <a:ext uri="{FF2B5EF4-FFF2-40B4-BE49-F238E27FC236}">
                <a16:creationId xmlns:a16="http://schemas.microsoft.com/office/drawing/2014/main" id="{2B33FF12-50F6-78AF-D640-380E2C9C292A}"/>
              </a:ext>
            </a:extLst>
          </p:cNvPr>
          <p:cNvGrpSpPr>
            <a:grpSpLocks/>
          </p:cNvGrpSpPr>
          <p:nvPr/>
        </p:nvGrpSpPr>
        <p:grpSpPr bwMode="auto">
          <a:xfrm>
            <a:off x="1077913" y="2333625"/>
            <a:ext cx="10012362" cy="6515100"/>
            <a:chOff x="0" y="0"/>
            <a:chExt cx="2312709" cy="150487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A650A1B-D51E-64F1-35EE-DC8CF5D9BB79}"/>
                </a:ext>
              </a:extLst>
            </p:cNvPr>
            <p:cNvSpPr/>
            <p:nvPr/>
          </p:nvSpPr>
          <p:spPr>
            <a:xfrm>
              <a:off x="0" y="0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7" name="TextBox 5">
              <a:extLst>
                <a:ext uri="{FF2B5EF4-FFF2-40B4-BE49-F238E27FC236}">
                  <a16:creationId xmlns:a16="http://schemas.microsoft.com/office/drawing/2014/main" id="{3D69A540-F5EF-26DF-6B32-B4B0F3F4B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2312709" cy="154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927" tIns="57927" rIns="57927" bIns="57927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09DDD095-4885-5DB5-21E5-6C4143A9EA4B}"/>
              </a:ext>
            </a:extLst>
          </p:cNvPr>
          <p:cNvSpPr txBox="1"/>
          <p:nvPr/>
        </p:nvSpPr>
        <p:spPr>
          <a:xfrm>
            <a:off x="1229944" y="1542241"/>
            <a:ext cx="931899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COMMITMENT TO GROWTH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  <a:sym typeface="Arimo Bold"/>
            </a:endParaRPr>
          </a:p>
        </p:txBody>
      </p:sp>
      <p:sp>
        <p:nvSpPr>
          <p:cNvPr id="8199" name="TextBox 7">
            <a:extLst>
              <a:ext uri="{FF2B5EF4-FFF2-40B4-BE49-F238E27FC236}">
                <a16:creationId xmlns:a16="http://schemas.microsoft.com/office/drawing/2014/main" id="{F98C4EAC-2809-CB5D-D487-D7C2CAAB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85" y="3236310"/>
            <a:ext cx="9591266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Directing Leader. A visionary who focuses on results, not details.</a:t>
            </a: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endParaRPr lang="en-CA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Strategic Leader. Likes to analyze information and evaluate different scenarios. Likes to develop and shape plans. Thessalonians 3:11</a:t>
            </a:r>
          </a:p>
          <a:p>
            <a:pPr>
              <a:spcBef>
                <a:spcPct val="0"/>
              </a:spcBef>
              <a:buFontTx/>
              <a:buNone/>
            </a:pPr>
            <a:endParaRPr lang="en-CA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CA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00" name="Group 9">
            <a:extLst>
              <a:ext uri="{FF2B5EF4-FFF2-40B4-BE49-F238E27FC236}">
                <a16:creationId xmlns:a16="http://schemas.microsoft.com/office/drawing/2014/main" id="{CB3F5AAD-0E65-9164-68B2-99F49189AB9A}"/>
              </a:ext>
            </a:extLst>
          </p:cNvPr>
          <p:cNvGrpSpPr>
            <a:grpSpLocks/>
          </p:cNvGrpSpPr>
          <p:nvPr/>
        </p:nvGrpSpPr>
        <p:grpSpPr bwMode="auto">
          <a:xfrm>
            <a:off x="13333413" y="6365875"/>
            <a:ext cx="3403600" cy="3402013"/>
            <a:chOff x="0" y="0"/>
            <a:chExt cx="4536692" cy="4536692"/>
          </a:xfrm>
        </p:grpSpPr>
        <p:sp>
          <p:nvSpPr>
            <p:cNvPr id="8240" name="Freeform 10">
              <a:extLst>
                <a:ext uri="{FF2B5EF4-FFF2-40B4-BE49-F238E27FC236}">
                  <a16:creationId xmlns:a16="http://schemas.microsoft.com/office/drawing/2014/main" id="{6D2CC58F-2667-9066-CAA8-F98F6F8A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536692" cy="4536692"/>
            </a:xfrm>
            <a:custGeom>
              <a:avLst/>
              <a:gdLst>
                <a:gd name="T0" fmla="*/ 0 w 4536692"/>
                <a:gd name="T1" fmla="*/ 0 h 4536692"/>
                <a:gd name="T2" fmla="*/ 4536692 w 4536692"/>
                <a:gd name="T3" fmla="*/ 0 h 4536692"/>
                <a:gd name="T4" fmla="*/ 4536692 w 4536692"/>
                <a:gd name="T5" fmla="*/ 4536692 h 4536692"/>
                <a:gd name="T6" fmla="*/ 0 w 4536692"/>
                <a:gd name="T7" fmla="*/ 4536692 h 4536692"/>
                <a:gd name="T8" fmla="*/ 0 w 4536692"/>
                <a:gd name="T9" fmla="*/ 0 h 45366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1" name="Group 11">
              <a:extLst>
                <a:ext uri="{FF2B5EF4-FFF2-40B4-BE49-F238E27FC236}">
                  <a16:creationId xmlns:a16="http://schemas.microsoft.com/office/drawing/2014/main" id="{7D6A955D-A89F-D326-BB84-657449270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8242" name="Freeform 12">
                <a:extLst>
                  <a:ext uri="{FF2B5EF4-FFF2-40B4-BE49-F238E27FC236}">
                    <a16:creationId xmlns:a16="http://schemas.microsoft.com/office/drawing/2014/main" id="{F2AE906A-CF97-939C-B61B-EFD2C3C8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TextBox 13">
                <a:extLst>
                  <a:ext uri="{FF2B5EF4-FFF2-40B4-BE49-F238E27FC236}">
                    <a16:creationId xmlns:a16="http://schemas.microsoft.com/office/drawing/2014/main" id="{16EE9938-9AA3-70BF-1ABD-C7F8EF2C7C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8201" name="Freeform 14">
            <a:extLst>
              <a:ext uri="{FF2B5EF4-FFF2-40B4-BE49-F238E27FC236}">
                <a16:creationId xmlns:a16="http://schemas.microsoft.com/office/drawing/2014/main" id="{6519A0DF-454D-757B-8D72-5442F9CD4E55}"/>
              </a:ext>
            </a:extLst>
          </p:cNvPr>
          <p:cNvSpPr>
            <a:spLocks/>
          </p:cNvSpPr>
          <p:nvPr/>
        </p:nvSpPr>
        <p:spPr bwMode="auto">
          <a:xfrm>
            <a:off x="13466763" y="-6191250"/>
            <a:ext cx="14473237" cy="14473238"/>
          </a:xfrm>
          <a:custGeom>
            <a:avLst/>
            <a:gdLst>
              <a:gd name="T0" fmla="*/ 0 w 14474151"/>
              <a:gd name="T1" fmla="*/ 0 h 14474151"/>
              <a:gd name="T2" fmla="*/ 14468666 w 14474151"/>
              <a:gd name="T3" fmla="*/ 0 h 14474151"/>
              <a:gd name="T4" fmla="*/ 14468666 w 14474151"/>
              <a:gd name="T5" fmla="*/ 14468673 h 14474151"/>
              <a:gd name="T6" fmla="*/ 0 w 14474151"/>
              <a:gd name="T7" fmla="*/ 14468673 h 14474151"/>
              <a:gd name="T8" fmla="*/ 0 w 14474151"/>
              <a:gd name="T9" fmla="*/ 0 h 14474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2" name="Group 15">
            <a:extLst>
              <a:ext uri="{FF2B5EF4-FFF2-40B4-BE49-F238E27FC236}">
                <a16:creationId xmlns:a16="http://schemas.microsoft.com/office/drawing/2014/main" id="{4201E72F-AE75-56C0-D3AD-7AEFB045DE4B}"/>
              </a:ext>
            </a:extLst>
          </p:cNvPr>
          <p:cNvGrpSpPr>
            <a:grpSpLocks/>
          </p:cNvGrpSpPr>
          <p:nvPr/>
        </p:nvGrpSpPr>
        <p:grpSpPr bwMode="auto">
          <a:xfrm>
            <a:off x="12850813" y="-760413"/>
            <a:ext cx="8707437" cy="8707438"/>
            <a:chOff x="0" y="0"/>
            <a:chExt cx="812800" cy="812800"/>
          </a:xfrm>
        </p:grpSpPr>
        <p:sp>
          <p:nvSpPr>
            <p:cNvPr id="8238" name="Freeform 16">
              <a:extLst>
                <a:ext uri="{FF2B5EF4-FFF2-40B4-BE49-F238E27FC236}">
                  <a16:creationId xmlns:a16="http://schemas.microsoft.com/office/drawing/2014/main" id="{B8CBEF50-6731-7850-A109-4BB50A2DD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TextBox 17">
              <a:extLst>
                <a:ext uri="{FF2B5EF4-FFF2-40B4-BE49-F238E27FC236}">
                  <a16:creationId xmlns:a16="http://schemas.microsoft.com/office/drawing/2014/main" id="{00FDE4FE-2371-D79C-DF1D-4C8B12057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429" tIns="89429" rIns="89429" bIns="8942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203" name="Freeform 18">
            <a:extLst>
              <a:ext uri="{FF2B5EF4-FFF2-40B4-BE49-F238E27FC236}">
                <a16:creationId xmlns:a16="http://schemas.microsoft.com/office/drawing/2014/main" id="{4F5355CB-CE79-CFF2-6139-C7A493F23844}"/>
              </a:ext>
            </a:extLst>
          </p:cNvPr>
          <p:cNvSpPr>
            <a:spLocks/>
          </p:cNvSpPr>
          <p:nvPr/>
        </p:nvSpPr>
        <p:spPr bwMode="auto">
          <a:xfrm>
            <a:off x="11496675" y="-2343150"/>
            <a:ext cx="6127750" cy="6126163"/>
          </a:xfrm>
          <a:custGeom>
            <a:avLst/>
            <a:gdLst>
              <a:gd name="T0" fmla="*/ 0 w 6127529"/>
              <a:gd name="T1" fmla="*/ 0 h 6127529"/>
              <a:gd name="T2" fmla="*/ 6128855 w 6127529"/>
              <a:gd name="T3" fmla="*/ 0 h 6127529"/>
              <a:gd name="T4" fmla="*/ 6128855 w 6127529"/>
              <a:gd name="T5" fmla="*/ 6119337 h 6127529"/>
              <a:gd name="T6" fmla="*/ 0 w 6127529"/>
              <a:gd name="T7" fmla="*/ 6119337 h 6127529"/>
              <a:gd name="T8" fmla="*/ 0 w 6127529"/>
              <a:gd name="T9" fmla="*/ 0 h 6127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4" name="Group 19">
            <a:extLst>
              <a:ext uri="{FF2B5EF4-FFF2-40B4-BE49-F238E27FC236}">
                <a16:creationId xmlns:a16="http://schemas.microsoft.com/office/drawing/2014/main" id="{625F3437-C502-0AC5-6868-25A4D12CCBD6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5340012" y="-473075"/>
            <a:ext cx="3827463" cy="3684588"/>
            <a:chOff x="0" y="0"/>
            <a:chExt cx="1007844" cy="970719"/>
          </a:xfrm>
        </p:grpSpPr>
        <p:sp>
          <p:nvSpPr>
            <p:cNvPr id="8236" name="Freeform 20">
              <a:extLst>
                <a:ext uri="{FF2B5EF4-FFF2-40B4-BE49-F238E27FC236}">
                  <a16:creationId xmlns:a16="http://schemas.microsoft.com/office/drawing/2014/main" id="{717DF165-A1B4-3FFA-62D3-5AF51D426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TextBox 21">
              <a:extLst>
                <a:ext uri="{FF2B5EF4-FFF2-40B4-BE49-F238E27FC236}">
                  <a16:creationId xmlns:a16="http://schemas.microsoft.com/office/drawing/2014/main" id="{3A9753A3-A5CB-B8A4-1694-5440C4386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205" name="Group 22">
            <a:extLst>
              <a:ext uri="{FF2B5EF4-FFF2-40B4-BE49-F238E27FC236}">
                <a16:creationId xmlns:a16="http://schemas.microsoft.com/office/drawing/2014/main" id="{F805BCFE-34B8-A90F-E5CB-1CE9AB17462F}"/>
              </a:ext>
            </a:extLst>
          </p:cNvPr>
          <p:cNvGrpSpPr>
            <a:grpSpLocks/>
          </p:cNvGrpSpPr>
          <p:nvPr/>
        </p:nvGrpSpPr>
        <p:grpSpPr bwMode="auto">
          <a:xfrm>
            <a:off x="11871325" y="-1970088"/>
            <a:ext cx="5378450" cy="5380038"/>
            <a:chOff x="0" y="0"/>
            <a:chExt cx="812800" cy="812800"/>
          </a:xfrm>
        </p:grpSpPr>
        <p:sp>
          <p:nvSpPr>
            <p:cNvPr id="8234" name="Freeform 23">
              <a:extLst>
                <a:ext uri="{FF2B5EF4-FFF2-40B4-BE49-F238E27FC236}">
                  <a16:creationId xmlns:a16="http://schemas.microsoft.com/office/drawing/2014/main" id="{7B47CC29-D576-5391-CB43-B58A88833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TextBox 24">
              <a:extLst>
                <a:ext uri="{FF2B5EF4-FFF2-40B4-BE49-F238E27FC236}">
                  <a16:creationId xmlns:a16="http://schemas.microsoft.com/office/drawing/2014/main" id="{85783FFE-7072-40FE-305D-576A59316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7859" tIns="37859" rIns="37859" bIns="3785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206" name="Freeform 25">
            <a:extLst>
              <a:ext uri="{FF2B5EF4-FFF2-40B4-BE49-F238E27FC236}">
                <a16:creationId xmlns:a16="http://schemas.microsoft.com/office/drawing/2014/main" id="{C7610AB6-3F36-8DFD-ABA7-B58928527346}"/>
              </a:ext>
            </a:extLst>
          </p:cNvPr>
          <p:cNvSpPr>
            <a:spLocks/>
          </p:cNvSpPr>
          <p:nvPr/>
        </p:nvSpPr>
        <p:spPr bwMode="auto">
          <a:xfrm>
            <a:off x="11090275" y="1801813"/>
            <a:ext cx="6940550" cy="6940550"/>
          </a:xfrm>
          <a:custGeom>
            <a:avLst/>
            <a:gdLst>
              <a:gd name="T0" fmla="*/ 0 w 6940062"/>
              <a:gd name="T1" fmla="*/ 0 h 6940062"/>
              <a:gd name="T2" fmla="*/ 6942991 w 6940062"/>
              <a:gd name="T3" fmla="*/ 0 h 6940062"/>
              <a:gd name="T4" fmla="*/ 6942991 w 6940062"/>
              <a:gd name="T5" fmla="*/ 6942990 h 6940062"/>
              <a:gd name="T6" fmla="*/ 0 w 6940062"/>
              <a:gd name="T7" fmla="*/ 6942990 h 6940062"/>
              <a:gd name="T8" fmla="*/ 0 w 6940062"/>
              <a:gd name="T9" fmla="*/ 0 h 6940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7" name="Group 26">
            <a:extLst>
              <a:ext uri="{FF2B5EF4-FFF2-40B4-BE49-F238E27FC236}">
                <a16:creationId xmlns:a16="http://schemas.microsoft.com/office/drawing/2014/main" id="{F71F7BEF-889B-D039-B34D-DF02D828D06D}"/>
              </a:ext>
            </a:extLst>
          </p:cNvPr>
          <p:cNvGrpSpPr>
            <a:grpSpLocks/>
          </p:cNvGrpSpPr>
          <p:nvPr/>
        </p:nvGrpSpPr>
        <p:grpSpPr bwMode="auto">
          <a:xfrm>
            <a:off x="11514138" y="2225675"/>
            <a:ext cx="6092825" cy="6092825"/>
            <a:chOff x="0" y="0"/>
            <a:chExt cx="812800" cy="812800"/>
          </a:xfrm>
        </p:grpSpPr>
        <p:sp>
          <p:nvSpPr>
            <p:cNvPr id="8232" name="Freeform 27">
              <a:extLst>
                <a:ext uri="{FF2B5EF4-FFF2-40B4-BE49-F238E27FC236}">
                  <a16:creationId xmlns:a16="http://schemas.microsoft.com/office/drawing/2014/main" id="{E90172C6-2A36-ED6B-0755-D8A632E87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TextBox 28">
              <a:extLst>
                <a:ext uri="{FF2B5EF4-FFF2-40B4-BE49-F238E27FC236}">
                  <a16:creationId xmlns:a16="http://schemas.microsoft.com/office/drawing/2014/main" id="{5CAFC542-70F0-762B-9EA4-981C785BA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208" name="Group 29">
            <a:extLst>
              <a:ext uri="{FF2B5EF4-FFF2-40B4-BE49-F238E27FC236}">
                <a16:creationId xmlns:a16="http://schemas.microsoft.com/office/drawing/2014/main" id="{FB87037B-ADC5-BAA0-767C-594DA58DAFE3}"/>
              </a:ext>
            </a:extLst>
          </p:cNvPr>
          <p:cNvGrpSpPr>
            <a:grpSpLocks/>
          </p:cNvGrpSpPr>
          <p:nvPr/>
        </p:nvGrpSpPr>
        <p:grpSpPr bwMode="auto">
          <a:xfrm>
            <a:off x="11766550" y="2478088"/>
            <a:ext cx="5588000" cy="5588000"/>
            <a:chOff x="0" y="0"/>
            <a:chExt cx="812800" cy="812800"/>
          </a:xfrm>
        </p:grpSpPr>
        <p:sp>
          <p:nvSpPr>
            <p:cNvPr id="8230" name="Freeform 30">
              <a:extLst>
                <a:ext uri="{FF2B5EF4-FFF2-40B4-BE49-F238E27FC236}">
                  <a16:creationId xmlns:a16="http://schemas.microsoft.com/office/drawing/2014/main" id="{43B54C1B-7D88-D99C-34F0-69808BDF3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TextBox 31">
              <a:extLst>
                <a:ext uri="{FF2B5EF4-FFF2-40B4-BE49-F238E27FC236}">
                  <a16:creationId xmlns:a16="http://schemas.microsoft.com/office/drawing/2014/main" id="{F94D8B50-FBE3-1E8A-22D2-E24E8944B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209" name="Group 32">
            <a:extLst>
              <a:ext uri="{FF2B5EF4-FFF2-40B4-BE49-F238E27FC236}">
                <a16:creationId xmlns:a16="http://schemas.microsoft.com/office/drawing/2014/main" id="{786C9230-B1AD-FE65-2932-E107B82A402C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1588750" y="-2114550"/>
            <a:ext cx="3825875" cy="3686175"/>
            <a:chOff x="0" y="0"/>
            <a:chExt cx="1007844" cy="970719"/>
          </a:xfrm>
        </p:grpSpPr>
        <p:sp>
          <p:nvSpPr>
            <p:cNvPr id="8228" name="Freeform 33">
              <a:extLst>
                <a:ext uri="{FF2B5EF4-FFF2-40B4-BE49-F238E27FC236}">
                  <a16:creationId xmlns:a16="http://schemas.microsoft.com/office/drawing/2014/main" id="{CCE2BDE1-6511-B9F4-02A2-311E90DAB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TextBox 34">
              <a:extLst>
                <a:ext uri="{FF2B5EF4-FFF2-40B4-BE49-F238E27FC236}">
                  <a16:creationId xmlns:a16="http://schemas.microsoft.com/office/drawing/2014/main" id="{127A7E19-9495-A09E-416F-CA3AFCC49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210" name="Group 35">
            <a:extLst>
              <a:ext uri="{FF2B5EF4-FFF2-40B4-BE49-F238E27FC236}">
                <a16:creationId xmlns:a16="http://schemas.microsoft.com/office/drawing/2014/main" id="{1409D53C-934E-0D00-9CAD-C020368D63D9}"/>
              </a:ext>
            </a:extLst>
          </p:cNvPr>
          <p:cNvGrpSpPr>
            <a:grpSpLocks/>
          </p:cNvGrpSpPr>
          <p:nvPr/>
        </p:nvGrpSpPr>
        <p:grpSpPr bwMode="auto">
          <a:xfrm>
            <a:off x="11996738" y="8167688"/>
            <a:ext cx="1262062" cy="1262062"/>
            <a:chOff x="0" y="0"/>
            <a:chExt cx="1683106" cy="1683106"/>
          </a:xfrm>
        </p:grpSpPr>
        <p:sp>
          <p:nvSpPr>
            <p:cNvPr id="8224" name="Freeform 36">
              <a:extLst>
                <a:ext uri="{FF2B5EF4-FFF2-40B4-BE49-F238E27FC236}">
                  <a16:creationId xmlns:a16="http://schemas.microsoft.com/office/drawing/2014/main" id="{2DC01555-C6D8-10E2-2506-835B719EE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83106" cy="1683106"/>
            </a:xfrm>
            <a:custGeom>
              <a:avLst/>
              <a:gdLst>
                <a:gd name="T0" fmla="*/ 0 w 1683106"/>
                <a:gd name="T1" fmla="*/ 0 h 1683106"/>
                <a:gd name="T2" fmla="*/ 1683106 w 1683106"/>
                <a:gd name="T3" fmla="*/ 0 h 1683106"/>
                <a:gd name="T4" fmla="*/ 1683106 w 1683106"/>
                <a:gd name="T5" fmla="*/ 1683106 h 1683106"/>
                <a:gd name="T6" fmla="*/ 0 w 1683106"/>
                <a:gd name="T7" fmla="*/ 1683106 h 1683106"/>
                <a:gd name="T8" fmla="*/ 0 w 1683106"/>
                <a:gd name="T9" fmla="*/ 0 h 1683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5" name="Group 37">
              <a:extLst>
                <a:ext uri="{FF2B5EF4-FFF2-40B4-BE49-F238E27FC236}">
                  <a16:creationId xmlns:a16="http://schemas.microsoft.com/office/drawing/2014/main" id="{F273109B-BFA8-E93E-6FB3-3C12CC99B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8226" name="Freeform 38">
                <a:extLst>
                  <a:ext uri="{FF2B5EF4-FFF2-40B4-BE49-F238E27FC236}">
                    <a16:creationId xmlns:a16="http://schemas.microsoft.com/office/drawing/2014/main" id="{D5BD610B-1D0C-4187-0D84-492C0315F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TextBox 39">
                <a:extLst>
                  <a:ext uri="{FF2B5EF4-FFF2-40B4-BE49-F238E27FC236}">
                    <a16:creationId xmlns:a16="http://schemas.microsoft.com/office/drawing/2014/main" id="{A08F666B-3025-B369-A23B-A29F5891CD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8211" name="Group 40">
            <a:extLst>
              <a:ext uri="{FF2B5EF4-FFF2-40B4-BE49-F238E27FC236}">
                <a16:creationId xmlns:a16="http://schemas.microsoft.com/office/drawing/2014/main" id="{80BC852D-6FF7-7B17-B085-21943CF6149D}"/>
              </a:ext>
            </a:extLst>
          </p:cNvPr>
          <p:cNvGrpSpPr>
            <a:grpSpLocks/>
          </p:cNvGrpSpPr>
          <p:nvPr/>
        </p:nvGrpSpPr>
        <p:grpSpPr bwMode="auto">
          <a:xfrm>
            <a:off x="13288963" y="9199563"/>
            <a:ext cx="525462" cy="523875"/>
            <a:chOff x="0" y="0"/>
            <a:chExt cx="699205" cy="699205"/>
          </a:xfrm>
        </p:grpSpPr>
        <p:sp>
          <p:nvSpPr>
            <p:cNvPr id="8220" name="Freeform 41">
              <a:extLst>
                <a:ext uri="{FF2B5EF4-FFF2-40B4-BE49-F238E27FC236}">
                  <a16:creationId xmlns:a16="http://schemas.microsoft.com/office/drawing/2014/main" id="{CFDF97D7-929D-A018-02DF-3D8721B95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99205" cy="699205"/>
            </a:xfrm>
            <a:custGeom>
              <a:avLst/>
              <a:gdLst>
                <a:gd name="T0" fmla="*/ 0 w 699205"/>
                <a:gd name="T1" fmla="*/ 0 h 699205"/>
                <a:gd name="T2" fmla="*/ 699205 w 699205"/>
                <a:gd name="T3" fmla="*/ 0 h 699205"/>
                <a:gd name="T4" fmla="*/ 699205 w 699205"/>
                <a:gd name="T5" fmla="*/ 699205 h 699205"/>
                <a:gd name="T6" fmla="*/ 0 w 699205"/>
                <a:gd name="T7" fmla="*/ 699205 h 699205"/>
                <a:gd name="T8" fmla="*/ 0 w 699205"/>
                <a:gd name="T9" fmla="*/ 0 h 699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1" name="Group 42">
              <a:extLst>
                <a:ext uri="{FF2B5EF4-FFF2-40B4-BE49-F238E27FC236}">
                  <a16:creationId xmlns:a16="http://schemas.microsoft.com/office/drawing/2014/main" id="{4A9DE84C-F493-1D57-8851-D9A842212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8222" name="Freeform 43">
                <a:extLst>
                  <a:ext uri="{FF2B5EF4-FFF2-40B4-BE49-F238E27FC236}">
                    <a16:creationId xmlns:a16="http://schemas.microsoft.com/office/drawing/2014/main" id="{FBBCAEB2-631A-4B25-B5FF-27199507A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TextBox 44">
                <a:extLst>
                  <a:ext uri="{FF2B5EF4-FFF2-40B4-BE49-F238E27FC236}">
                    <a16:creationId xmlns:a16="http://schemas.microsoft.com/office/drawing/2014/main" id="{E31828D4-DE2B-06F7-2393-941795753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8212" name="Group 45">
            <a:extLst>
              <a:ext uri="{FF2B5EF4-FFF2-40B4-BE49-F238E27FC236}">
                <a16:creationId xmlns:a16="http://schemas.microsoft.com/office/drawing/2014/main" id="{0D895758-B5BF-57B8-47F1-64C91F059CB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9075738" y="6732588"/>
            <a:ext cx="18451513" cy="300038"/>
            <a:chOff x="0" y="0"/>
            <a:chExt cx="4859858" cy="79070"/>
          </a:xfrm>
        </p:grpSpPr>
        <p:sp>
          <p:nvSpPr>
            <p:cNvPr id="8218" name="Freeform 46">
              <a:extLst>
                <a:ext uri="{FF2B5EF4-FFF2-40B4-BE49-F238E27FC236}">
                  <a16:creationId xmlns:a16="http://schemas.microsoft.com/office/drawing/2014/main" id="{0AEAC78C-B774-2C1D-A04C-DB921749D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859858" cy="79070"/>
            </a:xfrm>
            <a:custGeom>
              <a:avLst/>
              <a:gdLst>
                <a:gd name="T0" fmla="*/ 0 w 4859858"/>
                <a:gd name="T1" fmla="*/ 0 h 79070"/>
                <a:gd name="T2" fmla="*/ 4859858 w 4859858"/>
                <a:gd name="T3" fmla="*/ 0 h 79070"/>
                <a:gd name="T4" fmla="*/ 4859858 w 4859858"/>
                <a:gd name="T5" fmla="*/ 79070 h 79070"/>
                <a:gd name="T6" fmla="*/ 0 w 4859858"/>
                <a:gd name="T7" fmla="*/ 79070 h 79070"/>
                <a:gd name="T8" fmla="*/ 0 w 4859858"/>
                <a:gd name="T9" fmla="*/ 0 h 790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TextBox 47">
              <a:extLst>
                <a:ext uri="{FF2B5EF4-FFF2-40B4-BE49-F238E27FC236}">
                  <a16:creationId xmlns:a16="http://schemas.microsoft.com/office/drawing/2014/main" id="{76FFB287-441E-7D42-395F-E41F0939B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4859858" cy="1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02BC2762-8D40-0333-6DAD-C4F6E01CCB64}"/>
              </a:ext>
            </a:extLst>
          </p:cNvPr>
          <p:cNvSpPr/>
          <p:nvPr/>
        </p:nvSpPr>
        <p:spPr>
          <a:xfrm>
            <a:off x="2075045" y="8849191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8216" name="Group 49">
            <a:extLst>
              <a:ext uri="{FF2B5EF4-FFF2-40B4-BE49-F238E27FC236}">
                <a16:creationId xmlns:a16="http://schemas.microsoft.com/office/drawing/2014/main" id="{6A07E5CD-CBBF-AB63-2C6A-4DCE92DAFB1F}"/>
              </a:ext>
            </a:extLst>
          </p:cNvPr>
          <p:cNvGrpSpPr>
            <a:grpSpLocks/>
          </p:cNvGrpSpPr>
          <p:nvPr/>
        </p:nvGrpSpPr>
        <p:grpSpPr bwMode="auto">
          <a:xfrm>
            <a:off x="12049125" y="2760663"/>
            <a:ext cx="5022850" cy="5022850"/>
            <a:chOff x="0" y="0"/>
            <a:chExt cx="812800" cy="812800"/>
          </a:xfrm>
        </p:grpSpPr>
        <p:sp>
          <p:nvSpPr>
            <p:cNvPr id="8217" name="Freeform 50">
              <a:extLst>
                <a:ext uri="{FF2B5EF4-FFF2-40B4-BE49-F238E27FC236}">
                  <a16:creationId xmlns:a16="http://schemas.microsoft.com/office/drawing/2014/main" id="{ABF1CF46-19AE-7A81-7CB3-7BFDA13DB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C58FEA-8729-0376-127A-6FE3688C978B}"/>
              </a:ext>
            </a:extLst>
          </p:cNvPr>
          <p:cNvSpPr/>
          <p:nvPr/>
        </p:nvSpPr>
        <p:spPr>
          <a:xfrm>
            <a:off x="0" y="23813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8197" name="Group 3">
            <a:extLst>
              <a:ext uri="{FF2B5EF4-FFF2-40B4-BE49-F238E27FC236}">
                <a16:creationId xmlns:a16="http://schemas.microsoft.com/office/drawing/2014/main" id="{2B33FF12-50F6-78AF-D640-380E2C9C292A}"/>
              </a:ext>
            </a:extLst>
          </p:cNvPr>
          <p:cNvGrpSpPr>
            <a:grpSpLocks/>
          </p:cNvGrpSpPr>
          <p:nvPr/>
        </p:nvGrpSpPr>
        <p:grpSpPr bwMode="auto">
          <a:xfrm>
            <a:off x="890945" y="2304635"/>
            <a:ext cx="10012362" cy="6515100"/>
            <a:chOff x="0" y="0"/>
            <a:chExt cx="2312709" cy="150487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A650A1B-D51E-64F1-35EE-DC8CF5D9BB79}"/>
                </a:ext>
              </a:extLst>
            </p:cNvPr>
            <p:cNvSpPr/>
            <p:nvPr/>
          </p:nvSpPr>
          <p:spPr>
            <a:xfrm>
              <a:off x="0" y="0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7" name="TextBox 5">
              <a:extLst>
                <a:ext uri="{FF2B5EF4-FFF2-40B4-BE49-F238E27FC236}">
                  <a16:creationId xmlns:a16="http://schemas.microsoft.com/office/drawing/2014/main" id="{3D69A540-F5EF-26DF-6B32-B4B0F3F4B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2312709" cy="154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927" tIns="57927" rIns="57927" bIns="57927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09DDD095-4885-5DB5-21E5-6C4143A9EA4B}"/>
              </a:ext>
            </a:extLst>
          </p:cNvPr>
          <p:cNvSpPr txBox="1"/>
          <p:nvPr/>
        </p:nvSpPr>
        <p:spPr>
          <a:xfrm>
            <a:off x="1077912" y="1548187"/>
            <a:ext cx="94710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COMMITMENT TO GROWTH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  <a:sym typeface="Arimo Bold"/>
            </a:endParaRPr>
          </a:p>
        </p:txBody>
      </p:sp>
      <p:sp>
        <p:nvSpPr>
          <p:cNvPr id="8199" name="TextBox 7">
            <a:extLst>
              <a:ext uri="{FF2B5EF4-FFF2-40B4-BE49-F238E27FC236}">
                <a16:creationId xmlns:a16="http://schemas.microsoft.com/office/drawing/2014/main" id="{F98C4EAC-2809-CB5D-D487-D7C2CAAB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6" y="1840452"/>
            <a:ext cx="10020299" cy="439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The Team Building Leader. Concerned with people, relationships, and inclusion of all.</a:t>
            </a:r>
          </a:p>
          <a:p>
            <a:pPr>
              <a:spcBef>
                <a:spcPct val="0"/>
              </a:spcBef>
              <a:buFontTx/>
              <a:buNone/>
            </a:pPr>
            <a:endParaRPr lang="en-CA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4. The Operational Leader. He develops processes to implement the vision. He builds systems to monitor results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8200" name="Group 9">
            <a:extLst>
              <a:ext uri="{FF2B5EF4-FFF2-40B4-BE49-F238E27FC236}">
                <a16:creationId xmlns:a16="http://schemas.microsoft.com/office/drawing/2014/main" id="{CB3F5AAD-0E65-9164-68B2-99F49189AB9A}"/>
              </a:ext>
            </a:extLst>
          </p:cNvPr>
          <p:cNvGrpSpPr>
            <a:grpSpLocks/>
          </p:cNvGrpSpPr>
          <p:nvPr/>
        </p:nvGrpSpPr>
        <p:grpSpPr bwMode="auto">
          <a:xfrm>
            <a:off x="13333413" y="6365875"/>
            <a:ext cx="3403600" cy="3402013"/>
            <a:chOff x="0" y="0"/>
            <a:chExt cx="4536692" cy="4536692"/>
          </a:xfrm>
        </p:grpSpPr>
        <p:sp>
          <p:nvSpPr>
            <p:cNvPr id="8240" name="Freeform 10">
              <a:extLst>
                <a:ext uri="{FF2B5EF4-FFF2-40B4-BE49-F238E27FC236}">
                  <a16:creationId xmlns:a16="http://schemas.microsoft.com/office/drawing/2014/main" id="{6D2CC58F-2667-9066-CAA8-F98F6F8A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536692" cy="4536692"/>
            </a:xfrm>
            <a:custGeom>
              <a:avLst/>
              <a:gdLst>
                <a:gd name="T0" fmla="*/ 0 w 4536692"/>
                <a:gd name="T1" fmla="*/ 0 h 4536692"/>
                <a:gd name="T2" fmla="*/ 4536692 w 4536692"/>
                <a:gd name="T3" fmla="*/ 0 h 4536692"/>
                <a:gd name="T4" fmla="*/ 4536692 w 4536692"/>
                <a:gd name="T5" fmla="*/ 4536692 h 4536692"/>
                <a:gd name="T6" fmla="*/ 0 w 4536692"/>
                <a:gd name="T7" fmla="*/ 4536692 h 4536692"/>
                <a:gd name="T8" fmla="*/ 0 w 4536692"/>
                <a:gd name="T9" fmla="*/ 0 h 45366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1" name="Group 11">
              <a:extLst>
                <a:ext uri="{FF2B5EF4-FFF2-40B4-BE49-F238E27FC236}">
                  <a16:creationId xmlns:a16="http://schemas.microsoft.com/office/drawing/2014/main" id="{7D6A955D-A89F-D326-BB84-657449270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8242" name="Freeform 12">
                <a:extLst>
                  <a:ext uri="{FF2B5EF4-FFF2-40B4-BE49-F238E27FC236}">
                    <a16:creationId xmlns:a16="http://schemas.microsoft.com/office/drawing/2014/main" id="{F2AE906A-CF97-939C-B61B-EFD2C3C8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TextBox 13">
                <a:extLst>
                  <a:ext uri="{FF2B5EF4-FFF2-40B4-BE49-F238E27FC236}">
                    <a16:creationId xmlns:a16="http://schemas.microsoft.com/office/drawing/2014/main" id="{16EE9938-9AA3-70BF-1ABD-C7F8EF2C7C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8201" name="Freeform 14">
            <a:extLst>
              <a:ext uri="{FF2B5EF4-FFF2-40B4-BE49-F238E27FC236}">
                <a16:creationId xmlns:a16="http://schemas.microsoft.com/office/drawing/2014/main" id="{6519A0DF-454D-757B-8D72-5442F9CD4E55}"/>
              </a:ext>
            </a:extLst>
          </p:cNvPr>
          <p:cNvSpPr>
            <a:spLocks/>
          </p:cNvSpPr>
          <p:nvPr/>
        </p:nvSpPr>
        <p:spPr bwMode="auto">
          <a:xfrm>
            <a:off x="13466763" y="-6191250"/>
            <a:ext cx="14473237" cy="14473238"/>
          </a:xfrm>
          <a:custGeom>
            <a:avLst/>
            <a:gdLst>
              <a:gd name="T0" fmla="*/ 0 w 14474151"/>
              <a:gd name="T1" fmla="*/ 0 h 14474151"/>
              <a:gd name="T2" fmla="*/ 14468666 w 14474151"/>
              <a:gd name="T3" fmla="*/ 0 h 14474151"/>
              <a:gd name="T4" fmla="*/ 14468666 w 14474151"/>
              <a:gd name="T5" fmla="*/ 14468673 h 14474151"/>
              <a:gd name="T6" fmla="*/ 0 w 14474151"/>
              <a:gd name="T7" fmla="*/ 14468673 h 14474151"/>
              <a:gd name="T8" fmla="*/ 0 w 14474151"/>
              <a:gd name="T9" fmla="*/ 0 h 14474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2" name="Group 15">
            <a:extLst>
              <a:ext uri="{FF2B5EF4-FFF2-40B4-BE49-F238E27FC236}">
                <a16:creationId xmlns:a16="http://schemas.microsoft.com/office/drawing/2014/main" id="{4201E72F-AE75-56C0-D3AD-7AEFB045DE4B}"/>
              </a:ext>
            </a:extLst>
          </p:cNvPr>
          <p:cNvGrpSpPr>
            <a:grpSpLocks/>
          </p:cNvGrpSpPr>
          <p:nvPr/>
        </p:nvGrpSpPr>
        <p:grpSpPr bwMode="auto">
          <a:xfrm>
            <a:off x="12850813" y="-760413"/>
            <a:ext cx="8707437" cy="8707438"/>
            <a:chOff x="0" y="0"/>
            <a:chExt cx="812800" cy="812800"/>
          </a:xfrm>
        </p:grpSpPr>
        <p:sp>
          <p:nvSpPr>
            <p:cNvPr id="8238" name="Freeform 16">
              <a:extLst>
                <a:ext uri="{FF2B5EF4-FFF2-40B4-BE49-F238E27FC236}">
                  <a16:creationId xmlns:a16="http://schemas.microsoft.com/office/drawing/2014/main" id="{B8CBEF50-6731-7850-A109-4BB50A2DD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TextBox 17">
              <a:extLst>
                <a:ext uri="{FF2B5EF4-FFF2-40B4-BE49-F238E27FC236}">
                  <a16:creationId xmlns:a16="http://schemas.microsoft.com/office/drawing/2014/main" id="{00FDE4FE-2371-D79C-DF1D-4C8B12057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429" tIns="89429" rIns="89429" bIns="8942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203" name="Freeform 18">
            <a:extLst>
              <a:ext uri="{FF2B5EF4-FFF2-40B4-BE49-F238E27FC236}">
                <a16:creationId xmlns:a16="http://schemas.microsoft.com/office/drawing/2014/main" id="{4F5355CB-CE79-CFF2-6139-C7A493F23844}"/>
              </a:ext>
            </a:extLst>
          </p:cNvPr>
          <p:cNvSpPr>
            <a:spLocks/>
          </p:cNvSpPr>
          <p:nvPr/>
        </p:nvSpPr>
        <p:spPr bwMode="auto">
          <a:xfrm>
            <a:off x="11496675" y="-2343150"/>
            <a:ext cx="6127750" cy="6126163"/>
          </a:xfrm>
          <a:custGeom>
            <a:avLst/>
            <a:gdLst>
              <a:gd name="T0" fmla="*/ 0 w 6127529"/>
              <a:gd name="T1" fmla="*/ 0 h 6127529"/>
              <a:gd name="T2" fmla="*/ 6128855 w 6127529"/>
              <a:gd name="T3" fmla="*/ 0 h 6127529"/>
              <a:gd name="T4" fmla="*/ 6128855 w 6127529"/>
              <a:gd name="T5" fmla="*/ 6119337 h 6127529"/>
              <a:gd name="T6" fmla="*/ 0 w 6127529"/>
              <a:gd name="T7" fmla="*/ 6119337 h 6127529"/>
              <a:gd name="T8" fmla="*/ 0 w 6127529"/>
              <a:gd name="T9" fmla="*/ 0 h 6127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4" name="Group 19">
            <a:extLst>
              <a:ext uri="{FF2B5EF4-FFF2-40B4-BE49-F238E27FC236}">
                <a16:creationId xmlns:a16="http://schemas.microsoft.com/office/drawing/2014/main" id="{625F3437-C502-0AC5-6868-25A4D12CCBD6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5340012" y="-473075"/>
            <a:ext cx="3827463" cy="3684588"/>
            <a:chOff x="0" y="0"/>
            <a:chExt cx="1007844" cy="970719"/>
          </a:xfrm>
        </p:grpSpPr>
        <p:sp>
          <p:nvSpPr>
            <p:cNvPr id="8236" name="Freeform 20">
              <a:extLst>
                <a:ext uri="{FF2B5EF4-FFF2-40B4-BE49-F238E27FC236}">
                  <a16:creationId xmlns:a16="http://schemas.microsoft.com/office/drawing/2014/main" id="{717DF165-A1B4-3FFA-62D3-5AF51D426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TextBox 21">
              <a:extLst>
                <a:ext uri="{FF2B5EF4-FFF2-40B4-BE49-F238E27FC236}">
                  <a16:creationId xmlns:a16="http://schemas.microsoft.com/office/drawing/2014/main" id="{3A9753A3-A5CB-B8A4-1694-5440C4386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205" name="Group 22">
            <a:extLst>
              <a:ext uri="{FF2B5EF4-FFF2-40B4-BE49-F238E27FC236}">
                <a16:creationId xmlns:a16="http://schemas.microsoft.com/office/drawing/2014/main" id="{F805BCFE-34B8-A90F-E5CB-1CE9AB17462F}"/>
              </a:ext>
            </a:extLst>
          </p:cNvPr>
          <p:cNvGrpSpPr>
            <a:grpSpLocks/>
          </p:cNvGrpSpPr>
          <p:nvPr/>
        </p:nvGrpSpPr>
        <p:grpSpPr bwMode="auto">
          <a:xfrm>
            <a:off x="11871325" y="-1970088"/>
            <a:ext cx="5378450" cy="5380038"/>
            <a:chOff x="0" y="0"/>
            <a:chExt cx="812800" cy="812800"/>
          </a:xfrm>
        </p:grpSpPr>
        <p:sp>
          <p:nvSpPr>
            <p:cNvPr id="8234" name="Freeform 23">
              <a:extLst>
                <a:ext uri="{FF2B5EF4-FFF2-40B4-BE49-F238E27FC236}">
                  <a16:creationId xmlns:a16="http://schemas.microsoft.com/office/drawing/2014/main" id="{7B47CC29-D576-5391-CB43-B58A88833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TextBox 24">
              <a:extLst>
                <a:ext uri="{FF2B5EF4-FFF2-40B4-BE49-F238E27FC236}">
                  <a16:creationId xmlns:a16="http://schemas.microsoft.com/office/drawing/2014/main" id="{85783FFE-7072-40FE-305D-576A59316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7859" tIns="37859" rIns="37859" bIns="3785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206" name="Freeform 25">
            <a:extLst>
              <a:ext uri="{FF2B5EF4-FFF2-40B4-BE49-F238E27FC236}">
                <a16:creationId xmlns:a16="http://schemas.microsoft.com/office/drawing/2014/main" id="{C7610AB6-3F36-8DFD-ABA7-B58928527346}"/>
              </a:ext>
            </a:extLst>
          </p:cNvPr>
          <p:cNvSpPr>
            <a:spLocks/>
          </p:cNvSpPr>
          <p:nvPr/>
        </p:nvSpPr>
        <p:spPr bwMode="auto">
          <a:xfrm>
            <a:off x="11090275" y="1801813"/>
            <a:ext cx="6940550" cy="6940550"/>
          </a:xfrm>
          <a:custGeom>
            <a:avLst/>
            <a:gdLst>
              <a:gd name="T0" fmla="*/ 0 w 6940062"/>
              <a:gd name="T1" fmla="*/ 0 h 6940062"/>
              <a:gd name="T2" fmla="*/ 6942991 w 6940062"/>
              <a:gd name="T3" fmla="*/ 0 h 6940062"/>
              <a:gd name="T4" fmla="*/ 6942991 w 6940062"/>
              <a:gd name="T5" fmla="*/ 6942990 h 6940062"/>
              <a:gd name="T6" fmla="*/ 0 w 6940062"/>
              <a:gd name="T7" fmla="*/ 6942990 h 6940062"/>
              <a:gd name="T8" fmla="*/ 0 w 6940062"/>
              <a:gd name="T9" fmla="*/ 0 h 6940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7" name="Group 26">
            <a:extLst>
              <a:ext uri="{FF2B5EF4-FFF2-40B4-BE49-F238E27FC236}">
                <a16:creationId xmlns:a16="http://schemas.microsoft.com/office/drawing/2014/main" id="{F71F7BEF-889B-D039-B34D-DF02D828D06D}"/>
              </a:ext>
            </a:extLst>
          </p:cNvPr>
          <p:cNvGrpSpPr>
            <a:grpSpLocks/>
          </p:cNvGrpSpPr>
          <p:nvPr/>
        </p:nvGrpSpPr>
        <p:grpSpPr bwMode="auto">
          <a:xfrm>
            <a:off x="11514138" y="2225675"/>
            <a:ext cx="6092825" cy="6092825"/>
            <a:chOff x="0" y="0"/>
            <a:chExt cx="812800" cy="812800"/>
          </a:xfrm>
        </p:grpSpPr>
        <p:sp>
          <p:nvSpPr>
            <p:cNvPr id="8232" name="Freeform 27">
              <a:extLst>
                <a:ext uri="{FF2B5EF4-FFF2-40B4-BE49-F238E27FC236}">
                  <a16:creationId xmlns:a16="http://schemas.microsoft.com/office/drawing/2014/main" id="{E90172C6-2A36-ED6B-0755-D8A632E87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TextBox 28">
              <a:extLst>
                <a:ext uri="{FF2B5EF4-FFF2-40B4-BE49-F238E27FC236}">
                  <a16:creationId xmlns:a16="http://schemas.microsoft.com/office/drawing/2014/main" id="{5CAFC542-70F0-762B-9EA4-981C785BA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208" name="Group 29">
            <a:extLst>
              <a:ext uri="{FF2B5EF4-FFF2-40B4-BE49-F238E27FC236}">
                <a16:creationId xmlns:a16="http://schemas.microsoft.com/office/drawing/2014/main" id="{FB87037B-ADC5-BAA0-767C-594DA58DAFE3}"/>
              </a:ext>
            </a:extLst>
          </p:cNvPr>
          <p:cNvGrpSpPr>
            <a:grpSpLocks/>
          </p:cNvGrpSpPr>
          <p:nvPr/>
        </p:nvGrpSpPr>
        <p:grpSpPr bwMode="auto">
          <a:xfrm>
            <a:off x="11766550" y="2478088"/>
            <a:ext cx="5588000" cy="5588000"/>
            <a:chOff x="0" y="0"/>
            <a:chExt cx="812800" cy="812800"/>
          </a:xfrm>
        </p:grpSpPr>
        <p:sp>
          <p:nvSpPr>
            <p:cNvPr id="8230" name="Freeform 30">
              <a:extLst>
                <a:ext uri="{FF2B5EF4-FFF2-40B4-BE49-F238E27FC236}">
                  <a16:creationId xmlns:a16="http://schemas.microsoft.com/office/drawing/2014/main" id="{43B54C1B-7D88-D99C-34F0-69808BDF3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TextBox 31">
              <a:extLst>
                <a:ext uri="{FF2B5EF4-FFF2-40B4-BE49-F238E27FC236}">
                  <a16:creationId xmlns:a16="http://schemas.microsoft.com/office/drawing/2014/main" id="{F94D8B50-FBE3-1E8A-22D2-E24E8944B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209" name="Group 32">
            <a:extLst>
              <a:ext uri="{FF2B5EF4-FFF2-40B4-BE49-F238E27FC236}">
                <a16:creationId xmlns:a16="http://schemas.microsoft.com/office/drawing/2014/main" id="{786C9230-B1AD-FE65-2932-E107B82A402C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1588750" y="-2114550"/>
            <a:ext cx="3825875" cy="3686175"/>
            <a:chOff x="0" y="0"/>
            <a:chExt cx="1007844" cy="970719"/>
          </a:xfrm>
        </p:grpSpPr>
        <p:sp>
          <p:nvSpPr>
            <p:cNvPr id="8228" name="Freeform 33">
              <a:extLst>
                <a:ext uri="{FF2B5EF4-FFF2-40B4-BE49-F238E27FC236}">
                  <a16:creationId xmlns:a16="http://schemas.microsoft.com/office/drawing/2014/main" id="{CCE2BDE1-6511-B9F4-02A2-311E90DAB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TextBox 34">
              <a:extLst>
                <a:ext uri="{FF2B5EF4-FFF2-40B4-BE49-F238E27FC236}">
                  <a16:creationId xmlns:a16="http://schemas.microsoft.com/office/drawing/2014/main" id="{127A7E19-9495-A09E-416F-CA3AFCC49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210" name="Group 35">
            <a:extLst>
              <a:ext uri="{FF2B5EF4-FFF2-40B4-BE49-F238E27FC236}">
                <a16:creationId xmlns:a16="http://schemas.microsoft.com/office/drawing/2014/main" id="{1409D53C-934E-0D00-9CAD-C020368D63D9}"/>
              </a:ext>
            </a:extLst>
          </p:cNvPr>
          <p:cNvGrpSpPr>
            <a:grpSpLocks/>
          </p:cNvGrpSpPr>
          <p:nvPr/>
        </p:nvGrpSpPr>
        <p:grpSpPr bwMode="auto">
          <a:xfrm>
            <a:off x="11996738" y="8167688"/>
            <a:ext cx="1262062" cy="1262062"/>
            <a:chOff x="0" y="0"/>
            <a:chExt cx="1683106" cy="1683106"/>
          </a:xfrm>
        </p:grpSpPr>
        <p:sp>
          <p:nvSpPr>
            <p:cNvPr id="8224" name="Freeform 36">
              <a:extLst>
                <a:ext uri="{FF2B5EF4-FFF2-40B4-BE49-F238E27FC236}">
                  <a16:creationId xmlns:a16="http://schemas.microsoft.com/office/drawing/2014/main" id="{2DC01555-C6D8-10E2-2506-835B719EE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83106" cy="1683106"/>
            </a:xfrm>
            <a:custGeom>
              <a:avLst/>
              <a:gdLst>
                <a:gd name="T0" fmla="*/ 0 w 1683106"/>
                <a:gd name="T1" fmla="*/ 0 h 1683106"/>
                <a:gd name="T2" fmla="*/ 1683106 w 1683106"/>
                <a:gd name="T3" fmla="*/ 0 h 1683106"/>
                <a:gd name="T4" fmla="*/ 1683106 w 1683106"/>
                <a:gd name="T5" fmla="*/ 1683106 h 1683106"/>
                <a:gd name="T6" fmla="*/ 0 w 1683106"/>
                <a:gd name="T7" fmla="*/ 1683106 h 1683106"/>
                <a:gd name="T8" fmla="*/ 0 w 1683106"/>
                <a:gd name="T9" fmla="*/ 0 h 1683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5" name="Group 37">
              <a:extLst>
                <a:ext uri="{FF2B5EF4-FFF2-40B4-BE49-F238E27FC236}">
                  <a16:creationId xmlns:a16="http://schemas.microsoft.com/office/drawing/2014/main" id="{F273109B-BFA8-E93E-6FB3-3C12CC99B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8226" name="Freeform 38">
                <a:extLst>
                  <a:ext uri="{FF2B5EF4-FFF2-40B4-BE49-F238E27FC236}">
                    <a16:creationId xmlns:a16="http://schemas.microsoft.com/office/drawing/2014/main" id="{D5BD610B-1D0C-4187-0D84-492C0315F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TextBox 39">
                <a:extLst>
                  <a:ext uri="{FF2B5EF4-FFF2-40B4-BE49-F238E27FC236}">
                    <a16:creationId xmlns:a16="http://schemas.microsoft.com/office/drawing/2014/main" id="{A08F666B-3025-B369-A23B-A29F5891CD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8211" name="Group 40">
            <a:extLst>
              <a:ext uri="{FF2B5EF4-FFF2-40B4-BE49-F238E27FC236}">
                <a16:creationId xmlns:a16="http://schemas.microsoft.com/office/drawing/2014/main" id="{80BC852D-6FF7-7B17-B085-21943CF6149D}"/>
              </a:ext>
            </a:extLst>
          </p:cNvPr>
          <p:cNvGrpSpPr>
            <a:grpSpLocks/>
          </p:cNvGrpSpPr>
          <p:nvPr/>
        </p:nvGrpSpPr>
        <p:grpSpPr bwMode="auto">
          <a:xfrm>
            <a:off x="13288963" y="9199563"/>
            <a:ext cx="525462" cy="523875"/>
            <a:chOff x="0" y="0"/>
            <a:chExt cx="699205" cy="699205"/>
          </a:xfrm>
        </p:grpSpPr>
        <p:sp>
          <p:nvSpPr>
            <p:cNvPr id="8220" name="Freeform 41">
              <a:extLst>
                <a:ext uri="{FF2B5EF4-FFF2-40B4-BE49-F238E27FC236}">
                  <a16:creationId xmlns:a16="http://schemas.microsoft.com/office/drawing/2014/main" id="{CFDF97D7-929D-A018-02DF-3D8721B95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99205" cy="699205"/>
            </a:xfrm>
            <a:custGeom>
              <a:avLst/>
              <a:gdLst>
                <a:gd name="T0" fmla="*/ 0 w 699205"/>
                <a:gd name="T1" fmla="*/ 0 h 699205"/>
                <a:gd name="T2" fmla="*/ 699205 w 699205"/>
                <a:gd name="T3" fmla="*/ 0 h 699205"/>
                <a:gd name="T4" fmla="*/ 699205 w 699205"/>
                <a:gd name="T5" fmla="*/ 699205 h 699205"/>
                <a:gd name="T6" fmla="*/ 0 w 699205"/>
                <a:gd name="T7" fmla="*/ 699205 h 699205"/>
                <a:gd name="T8" fmla="*/ 0 w 699205"/>
                <a:gd name="T9" fmla="*/ 0 h 699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1" name="Group 42">
              <a:extLst>
                <a:ext uri="{FF2B5EF4-FFF2-40B4-BE49-F238E27FC236}">
                  <a16:creationId xmlns:a16="http://schemas.microsoft.com/office/drawing/2014/main" id="{4A9DE84C-F493-1D57-8851-D9A842212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8222" name="Freeform 43">
                <a:extLst>
                  <a:ext uri="{FF2B5EF4-FFF2-40B4-BE49-F238E27FC236}">
                    <a16:creationId xmlns:a16="http://schemas.microsoft.com/office/drawing/2014/main" id="{FBBCAEB2-631A-4B25-B5FF-27199507A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TextBox 44">
                <a:extLst>
                  <a:ext uri="{FF2B5EF4-FFF2-40B4-BE49-F238E27FC236}">
                    <a16:creationId xmlns:a16="http://schemas.microsoft.com/office/drawing/2014/main" id="{E31828D4-DE2B-06F7-2393-941795753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8212" name="Group 45">
            <a:extLst>
              <a:ext uri="{FF2B5EF4-FFF2-40B4-BE49-F238E27FC236}">
                <a16:creationId xmlns:a16="http://schemas.microsoft.com/office/drawing/2014/main" id="{0D895758-B5BF-57B8-47F1-64C91F059CB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9075738" y="6732588"/>
            <a:ext cx="18451513" cy="300038"/>
            <a:chOff x="0" y="0"/>
            <a:chExt cx="4859858" cy="79070"/>
          </a:xfrm>
        </p:grpSpPr>
        <p:sp>
          <p:nvSpPr>
            <p:cNvPr id="8218" name="Freeform 46">
              <a:extLst>
                <a:ext uri="{FF2B5EF4-FFF2-40B4-BE49-F238E27FC236}">
                  <a16:creationId xmlns:a16="http://schemas.microsoft.com/office/drawing/2014/main" id="{0AEAC78C-B774-2C1D-A04C-DB921749D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859858" cy="79070"/>
            </a:xfrm>
            <a:custGeom>
              <a:avLst/>
              <a:gdLst>
                <a:gd name="T0" fmla="*/ 0 w 4859858"/>
                <a:gd name="T1" fmla="*/ 0 h 79070"/>
                <a:gd name="T2" fmla="*/ 4859858 w 4859858"/>
                <a:gd name="T3" fmla="*/ 0 h 79070"/>
                <a:gd name="T4" fmla="*/ 4859858 w 4859858"/>
                <a:gd name="T5" fmla="*/ 79070 h 79070"/>
                <a:gd name="T6" fmla="*/ 0 w 4859858"/>
                <a:gd name="T7" fmla="*/ 79070 h 79070"/>
                <a:gd name="T8" fmla="*/ 0 w 4859858"/>
                <a:gd name="T9" fmla="*/ 0 h 790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TextBox 47">
              <a:extLst>
                <a:ext uri="{FF2B5EF4-FFF2-40B4-BE49-F238E27FC236}">
                  <a16:creationId xmlns:a16="http://schemas.microsoft.com/office/drawing/2014/main" id="{76FFB287-441E-7D42-395F-E41F0939B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4859858" cy="1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02BC2762-8D40-0333-6DAD-C4F6E01CCB64}"/>
              </a:ext>
            </a:extLst>
          </p:cNvPr>
          <p:cNvSpPr/>
          <p:nvPr/>
        </p:nvSpPr>
        <p:spPr>
          <a:xfrm>
            <a:off x="2075045" y="8849191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8216" name="Group 49">
            <a:extLst>
              <a:ext uri="{FF2B5EF4-FFF2-40B4-BE49-F238E27FC236}">
                <a16:creationId xmlns:a16="http://schemas.microsoft.com/office/drawing/2014/main" id="{6A07E5CD-CBBF-AB63-2C6A-4DCE92DAFB1F}"/>
              </a:ext>
            </a:extLst>
          </p:cNvPr>
          <p:cNvGrpSpPr>
            <a:grpSpLocks/>
          </p:cNvGrpSpPr>
          <p:nvPr/>
        </p:nvGrpSpPr>
        <p:grpSpPr bwMode="auto">
          <a:xfrm>
            <a:off x="12049125" y="2760663"/>
            <a:ext cx="5022850" cy="5022850"/>
            <a:chOff x="0" y="0"/>
            <a:chExt cx="812800" cy="812800"/>
          </a:xfrm>
        </p:grpSpPr>
        <p:sp>
          <p:nvSpPr>
            <p:cNvPr id="8217" name="Freeform 50">
              <a:extLst>
                <a:ext uri="{FF2B5EF4-FFF2-40B4-BE49-F238E27FC236}">
                  <a16:creationId xmlns:a16="http://schemas.microsoft.com/office/drawing/2014/main" id="{ABF1CF46-19AE-7A81-7CB3-7BFDA13DB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698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1C834F6-CAE8-ED8D-3C2D-2F206AF59FB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9221" name="Group 3">
            <a:extLst>
              <a:ext uri="{FF2B5EF4-FFF2-40B4-BE49-F238E27FC236}">
                <a16:creationId xmlns:a16="http://schemas.microsoft.com/office/drawing/2014/main" id="{9BA92232-4279-EC93-6197-67ED631B6DC7}"/>
              </a:ext>
            </a:extLst>
          </p:cNvPr>
          <p:cNvGrpSpPr>
            <a:grpSpLocks/>
          </p:cNvGrpSpPr>
          <p:nvPr/>
        </p:nvGrpSpPr>
        <p:grpSpPr bwMode="auto">
          <a:xfrm>
            <a:off x="1077913" y="2333625"/>
            <a:ext cx="10012362" cy="6515100"/>
            <a:chOff x="0" y="0"/>
            <a:chExt cx="2312709" cy="150487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F644D7D-24F1-25E6-BCCE-DEA8B980C315}"/>
                </a:ext>
              </a:extLst>
            </p:cNvPr>
            <p:cNvSpPr/>
            <p:nvPr/>
          </p:nvSpPr>
          <p:spPr>
            <a:xfrm>
              <a:off x="0" y="0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71" name="TextBox 5">
              <a:extLst>
                <a:ext uri="{FF2B5EF4-FFF2-40B4-BE49-F238E27FC236}">
                  <a16:creationId xmlns:a16="http://schemas.microsoft.com/office/drawing/2014/main" id="{7E0C74F6-CEC7-5FF4-A3DD-57C9A8C78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2312709" cy="154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927" tIns="57927" rIns="57927" bIns="57927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594E306E-AF59-0AD2-AB6F-D9C97A457D7C}"/>
              </a:ext>
            </a:extLst>
          </p:cNvPr>
          <p:cNvSpPr txBox="1"/>
          <p:nvPr/>
        </p:nvSpPr>
        <p:spPr>
          <a:xfrm>
            <a:off x="1619250" y="2517775"/>
            <a:ext cx="9037638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LEADERSHIP CHALLENGES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816210F-2FC5-E8B4-A859-1E136537FDF9}"/>
              </a:ext>
            </a:extLst>
          </p:cNvPr>
          <p:cNvSpPr txBox="1"/>
          <p:nvPr/>
        </p:nvSpPr>
        <p:spPr>
          <a:xfrm>
            <a:off x="1295451" y="3236721"/>
            <a:ext cx="9654778" cy="6103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en-CA" sz="2900" dirty="0"/>
          </a:p>
          <a:p>
            <a:pPr marL="742950" indent="-742950">
              <a:buFont typeface="+mj-lt"/>
              <a:buAutoNum type="arabicPeriod"/>
              <a:defRPr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All leaders will have challenges. Every leader should be wise, be fair, and be decisive in order to face the challenges of leadership.</a:t>
            </a:r>
          </a:p>
          <a:p>
            <a:pPr>
              <a:defRPr/>
            </a:pPr>
            <a:endParaRPr lang="en-US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CA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 opinions/perspectives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CA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CA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Distraction from your vision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en-CA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CA" sz="44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224" name="Group 9">
            <a:extLst>
              <a:ext uri="{FF2B5EF4-FFF2-40B4-BE49-F238E27FC236}">
                <a16:creationId xmlns:a16="http://schemas.microsoft.com/office/drawing/2014/main" id="{CB4BA74D-7277-BFE9-38D3-4A793DF23415}"/>
              </a:ext>
            </a:extLst>
          </p:cNvPr>
          <p:cNvGrpSpPr>
            <a:grpSpLocks/>
          </p:cNvGrpSpPr>
          <p:nvPr/>
        </p:nvGrpSpPr>
        <p:grpSpPr bwMode="auto">
          <a:xfrm>
            <a:off x="13333413" y="6365875"/>
            <a:ext cx="3403600" cy="3402013"/>
            <a:chOff x="0" y="0"/>
            <a:chExt cx="4536692" cy="4536692"/>
          </a:xfrm>
        </p:grpSpPr>
        <p:sp>
          <p:nvSpPr>
            <p:cNvPr id="9264" name="Freeform 10">
              <a:extLst>
                <a:ext uri="{FF2B5EF4-FFF2-40B4-BE49-F238E27FC236}">
                  <a16:creationId xmlns:a16="http://schemas.microsoft.com/office/drawing/2014/main" id="{8545A397-EA7F-554C-2F94-8DE258203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536692" cy="4536692"/>
            </a:xfrm>
            <a:custGeom>
              <a:avLst/>
              <a:gdLst>
                <a:gd name="T0" fmla="*/ 0 w 4536692"/>
                <a:gd name="T1" fmla="*/ 0 h 4536692"/>
                <a:gd name="T2" fmla="*/ 4536692 w 4536692"/>
                <a:gd name="T3" fmla="*/ 0 h 4536692"/>
                <a:gd name="T4" fmla="*/ 4536692 w 4536692"/>
                <a:gd name="T5" fmla="*/ 4536692 h 4536692"/>
                <a:gd name="T6" fmla="*/ 0 w 4536692"/>
                <a:gd name="T7" fmla="*/ 4536692 h 4536692"/>
                <a:gd name="T8" fmla="*/ 0 w 4536692"/>
                <a:gd name="T9" fmla="*/ 0 h 45366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65" name="Group 11">
              <a:extLst>
                <a:ext uri="{FF2B5EF4-FFF2-40B4-BE49-F238E27FC236}">
                  <a16:creationId xmlns:a16="http://schemas.microsoft.com/office/drawing/2014/main" id="{C0045225-CE84-FBE0-BF50-00009BAAA9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9266" name="Freeform 12">
                <a:extLst>
                  <a:ext uri="{FF2B5EF4-FFF2-40B4-BE49-F238E27FC236}">
                    <a16:creationId xmlns:a16="http://schemas.microsoft.com/office/drawing/2014/main" id="{4BD5A81D-22C0-5C70-2D92-8BF1E4C77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7" name="TextBox 13">
                <a:extLst>
                  <a:ext uri="{FF2B5EF4-FFF2-40B4-BE49-F238E27FC236}">
                    <a16:creationId xmlns:a16="http://schemas.microsoft.com/office/drawing/2014/main" id="{691AF83F-5977-BEED-4FF0-C7D77FEC4B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9225" name="Freeform 14">
            <a:extLst>
              <a:ext uri="{FF2B5EF4-FFF2-40B4-BE49-F238E27FC236}">
                <a16:creationId xmlns:a16="http://schemas.microsoft.com/office/drawing/2014/main" id="{DB5D13E9-1AC3-2340-8620-AB63CF446BB9}"/>
              </a:ext>
            </a:extLst>
          </p:cNvPr>
          <p:cNvSpPr>
            <a:spLocks/>
          </p:cNvSpPr>
          <p:nvPr/>
        </p:nvSpPr>
        <p:spPr bwMode="auto">
          <a:xfrm>
            <a:off x="13466763" y="-6191250"/>
            <a:ext cx="14473237" cy="14473238"/>
          </a:xfrm>
          <a:custGeom>
            <a:avLst/>
            <a:gdLst>
              <a:gd name="T0" fmla="*/ 0 w 14474151"/>
              <a:gd name="T1" fmla="*/ 0 h 14474151"/>
              <a:gd name="T2" fmla="*/ 14468666 w 14474151"/>
              <a:gd name="T3" fmla="*/ 0 h 14474151"/>
              <a:gd name="T4" fmla="*/ 14468666 w 14474151"/>
              <a:gd name="T5" fmla="*/ 14468673 h 14474151"/>
              <a:gd name="T6" fmla="*/ 0 w 14474151"/>
              <a:gd name="T7" fmla="*/ 14468673 h 14474151"/>
              <a:gd name="T8" fmla="*/ 0 w 14474151"/>
              <a:gd name="T9" fmla="*/ 0 h 14474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6" name="Group 15">
            <a:extLst>
              <a:ext uri="{FF2B5EF4-FFF2-40B4-BE49-F238E27FC236}">
                <a16:creationId xmlns:a16="http://schemas.microsoft.com/office/drawing/2014/main" id="{50744543-4CC9-8E09-F967-0357E46ABFA4}"/>
              </a:ext>
            </a:extLst>
          </p:cNvPr>
          <p:cNvGrpSpPr>
            <a:grpSpLocks/>
          </p:cNvGrpSpPr>
          <p:nvPr/>
        </p:nvGrpSpPr>
        <p:grpSpPr bwMode="auto">
          <a:xfrm>
            <a:off x="12850813" y="-760413"/>
            <a:ext cx="8707437" cy="8707438"/>
            <a:chOff x="0" y="0"/>
            <a:chExt cx="812800" cy="812800"/>
          </a:xfrm>
        </p:grpSpPr>
        <p:sp>
          <p:nvSpPr>
            <p:cNvPr id="9262" name="Freeform 16">
              <a:extLst>
                <a:ext uri="{FF2B5EF4-FFF2-40B4-BE49-F238E27FC236}">
                  <a16:creationId xmlns:a16="http://schemas.microsoft.com/office/drawing/2014/main" id="{6C9330FE-7DA8-59C9-089C-74CD18181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TextBox 17">
              <a:extLst>
                <a:ext uri="{FF2B5EF4-FFF2-40B4-BE49-F238E27FC236}">
                  <a16:creationId xmlns:a16="http://schemas.microsoft.com/office/drawing/2014/main" id="{23479DF9-5E26-CE7E-D51C-76C7B4C79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429" tIns="89429" rIns="89429" bIns="8942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227" name="Freeform 18">
            <a:extLst>
              <a:ext uri="{FF2B5EF4-FFF2-40B4-BE49-F238E27FC236}">
                <a16:creationId xmlns:a16="http://schemas.microsoft.com/office/drawing/2014/main" id="{E35C5B17-AEC8-D7B6-BF2E-5370B3854D66}"/>
              </a:ext>
            </a:extLst>
          </p:cNvPr>
          <p:cNvSpPr>
            <a:spLocks/>
          </p:cNvSpPr>
          <p:nvPr/>
        </p:nvSpPr>
        <p:spPr bwMode="auto">
          <a:xfrm>
            <a:off x="11496675" y="-2343150"/>
            <a:ext cx="6127750" cy="6126163"/>
          </a:xfrm>
          <a:custGeom>
            <a:avLst/>
            <a:gdLst>
              <a:gd name="T0" fmla="*/ 0 w 6127529"/>
              <a:gd name="T1" fmla="*/ 0 h 6127529"/>
              <a:gd name="T2" fmla="*/ 6128855 w 6127529"/>
              <a:gd name="T3" fmla="*/ 0 h 6127529"/>
              <a:gd name="T4" fmla="*/ 6128855 w 6127529"/>
              <a:gd name="T5" fmla="*/ 6119337 h 6127529"/>
              <a:gd name="T6" fmla="*/ 0 w 6127529"/>
              <a:gd name="T7" fmla="*/ 6119337 h 6127529"/>
              <a:gd name="T8" fmla="*/ 0 w 6127529"/>
              <a:gd name="T9" fmla="*/ 0 h 61275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8" name="Group 19">
            <a:extLst>
              <a:ext uri="{FF2B5EF4-FFF2-40B4-BE49-F238E27FC236}">
                <a16:creationId xmlns:a16="http://schemas.microsoft.com/office/drawing/2014/main" id="{C426947C-D709-6AB4-2F56-4A07855A6E21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5340012" y="-473075"/>
            <a:ext cx="3827463" cy="3684588"/>
            <a:chOff x="0" y="0"/>
            <a:chExt cx="1007844" cy="970719"/>
          </a:xfrm>
        </p:grpSpPr>
        <p:sp>
          <p:nvSpPr>
            <p:cNvPr id="9260" name="Freeform 20">
              <a:extLst>
                <a:ext uri="{FF2B5EF4-FFF2-40B4-BE49-F238E27FC236}">
                  <a16:creationId xmlns:a16="http://schemas.microsoft.com/office/drawing/2014/main" id="{AED28668-94FD-F395-4226-1E089683D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TextBox 21">
              <a:extLst>
                <a:ext uri="{FF2B5EF4-FFF2-40B4-BE49-F238E27FC236}">
                  <a16:creationId xmlns:a16="http://schemas.microsoft.com/office/drawing/2014/main" id="{08C429D8-B8B8-9463-917C-2E28DB16A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229" name="Group 22">
            <a:extLst>
              <a:ext uri="{FF2B5EF4-FFF2-40B4-BE49-F238E27FC236}">
                <a16:creationId xmlns:a16="http://schemas.microsoft.com/office/drawing/2014/main" id="{4F8C2FA7-1204-2F67-DB0B-D12703230D35}"/>
              </a:ext>
            </a:extLst>
          </p:cNvPr>
          <p:cNvGrpSpPr>
            <a:grpSpLocks/>
          </p:cNvGrpSpPr>
          <p:nvPr/>
        </p:nvGrpSpPr>
        <p:grpSpPr bwMode="auto">
          <a:xfrm>
            <a:off x="11871325" y="-1970088"/>
            <a:ext cx="5378450" cy="5380038"/>
            <a:chOff x="0" y="0"/>
            <a:chExt cx="812800" cy="812800"/>
          </a:xfrm>
        </p:grpSpPr>
        <p:sp>
          <p:nvSpPr>
            <p:cNvPr id="9258" name="Freeform 23">
              <a:extLst>
                <a:ext uri="{FF2B5EF4-FFF2-40B4-BE49-F238E27FC236}">
                  <a16:creationId xmlns:a16="http://schemas.microsoft.com/office/drawing/2014/main" id="{27FA017C-28D9-EDEF-4FB5-2BD4D01B5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TextBox 24">
              <a:extLst>
                <a:ext uri="{FF2B5EF4-FFF2-40B4-BE49-F238E27FC236}">
                  <a16:creationId xmlns:a16="http://schemas.microsoft.com/office/drawing/2014/main" id="{9078AF53-4A8A-DB03-D2EB-702604F40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7859" tIns="37859" rIns="37859" bIns="3785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230" name="Freeform 25">
            <a:extLst>
              <a:ext uri="{FF2B5EF4-FFF2-40B4-BE49-F238E27FC236}">
                <a16:creationId xmlns:a16="http://schemas.microsoft.com/office/drawing/2014/main" id="{F9B5678C-B191-6F91-2CBC-DDE6CFCA6E54}"/>
              </a:ext>
            </a:extLst>
          </p:cNvPr>
          <p:cNvSpPr>
            <a:spLocks/>
          </p:cNvSpPr>
          <p:nvPr/>
        </p:nvSpPr>
        <p:spPr bwMode="auto">
          <a:xfrm>
            <a:off x="11090275" y="1801813"/>
            <a:ext cx="6940550" cy="6940550"/>
          </a:xfrm>
          <a:custGeom>
            <a:avLst/>
            <a:gdLst>
              <a:gd name="T0" fmla="*/ 0 w 6940062"/>
              <a:gd name="T1" fmla="*/ 0 h 6940062"/>
              <a:gd name="T2" fmla="*/ 6942991 w 6940062"/>
              <a:gd name="T3" fmla="*/ 0 h 6940062"/>
              <a:gd name="T4" fmla="*/ 6942991 w 6940062"/>
              <a:gd name="T5" fmla="*/ 6942990 h 6940062"/>
              <a:gd name="T6" fmla="*/ 0 w 6940062"/>
              <a:gd name="T7" fmla="*/ 6942990 h 6940062"/>
              <a:gd name="T8" fmla="*/ 0 w 6940062"/>
              <a:gd name="T9" fmla="*/ 0 h 6940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1" name="Group 26">
            <a:extLst>
              <a:ext uri="{FF2B5EF4-FFF2-40B4-BE49-F238E27FC236}">
                <a16:creationId xmlns:a16="http://schemas.microsoft.com/office/drawing/2014/main" id="{51B78E08-36EC-5086-097E-5BD9C38F7237}"/>
              </a:ext>
            </a:extLst>
          </p:cNvPr>
          <p:cNvGrpSpPr>
            <a:grpSpLocks/>
          </p:cNvGrpSpPr>
          <p:nvPr/>
        </p:nvGrpSpPr>
        <p:grpSpPr bwMode="auto">
          <a:xfrm>
            <a:off x="11514138" y="2225675"/>
            <a:ext cx="6092825" cy="6092825"/>
            <a:chOff x="0" y="0"/>
            <a:chExt cx="812800" cy="812800"/>
          </a:xfrm>
        </p:grpSpPr>
        <p:sp>
          <p:nvSpPr>
            <p:cNvPr id="9256" name="Freeform 27">
              <a:extLst>
                <a:ext uri="{FF2B5EF4-FFF2-40B4-BE49-F238E27FC236}">
                  <a16:creationId xmlns:a16="http://schemas.microsoft.com/office/drawing/2014/main" id="{D16FDCE6-C218-A82C-0C03-092FFA6AD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TextBox 28">
              <a:extLst>
                <a:ext uri="{FF2B5EF4-FFF2-40B4-BE49-F238E27FC236}">
                  <a16:creationId xmlns:a16="http://schemas.microsoft.com/office/drawing/2014/main" id="{23D4D764-6F00-5762-55C6-386C2F6E7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232" name="Group 29">
            <a:extLst>
              <a:ext uri="{FF2B5EF4-FFF2-40B4-BE49-F238E27FC236}">
                <a16:creationId xmlns:a16="http://schemas.microsoft.com/office/drawing/2014/main" id="{E4064B7B-EF0F-C16E-1E84-6D5D6DB69565}"/>
              </a:ext>
            </a:extLst>
          </p:cNvPr>
          <p:cNvGrpSpPr>
            <a:grpSpLocks/>
          </p:cNvGrpSpPr>
          <p:nvPr/>
        </p:nvGrpSpPr>
        <p:grpSpPr bwMode="auto">
          <a:xfrm>
            <a:off x="11766550" y="2478088"/>
            <a:ext cx="5588000" cy="5588000"/>
            <a:chOff x="0" y="0"/>
            <a:chExt cx="812800" cy="812800"/>
          </a:xfrm>
        </p:grpSpPr>
        <p:sp>
          <p:nvSpPr>
            <p:cNvPr id="9254" name="Freeform 30">
              <a:extLst>
                <a:ext uri="{FF2B5EF4-FFF2-40B4-BE49-F238E27FC236}">
                  <a16:creationId xmlns:a16="http://schemas.microsoft.com/office/drawing/2014/main" id="{62A06389-5850-8387-A4A3-52B034B0B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TextBox 31">
              <a:extLst>
                <a:ext uri="{FF2B5EF4-FFF2-40B4-BE49-F238E27FC236}">
                  <a16:creationId xmlns:a16="http://schemas.microsoft.com/office/drawing/2014/main" id="{3C5A8268-B8BD-58FC-705B-7BDB7C8EF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2879" tIns="42879" rIns="42879" bIns="4287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233" name="Group 32">
            <a:extLst>
              <a:ext uri="{FF2B5EF4-FFF2-40B4-BE49-F238E27FC236}">
                <a16:creationId xmlns:a16="http://schemas.microsoft.com/office/drawing/2014/main" id="{5C0A944F-508C-22A7-8736-5571D2348F45}"/>
              </a:ext>
            </a:extLst>
          </p:cNvPr>
          <p:cNvGrpSpPr>
            <a:grpSpLocks/>
          </p:cNvGrpSpPr>
          <p:nvPr/>
        </p:nvGrpSpPr>
        <p:grpSpPr bwMode="auto">
          <a:xfrm rot="-3207614">
            <a:off x="11588750" y="-2114550"/>
            <a:ext cx="3825875" cy="3686175"/>
            <a:chOff x="0" y="0"/>
            <a:chExt cx="1007844" cy="970719"/>
          </a:xfrm>
        </p:grpSpPr>
        <p:sp>
          <p:nvSpPr>
            <p:cNvPr id="9252" name="Freeform 33">
              <a:extLst>
                <a:ext uri="{FF2B5EF4-FFF2-40B4-BE49-F238E27FC236}">
                  <a16:creationId xmlns:a16="http://schemas.microsoft.com/office/drawing/2014/main" id="{6D3F651C-555B-1B9D-D535-61FC2DE61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07844" cy="970719"/>
            </a:xfrm>
            <a:custGeom>
              <a:avLst/>
              <a:gdLst>
                <a:gd name="T0" fmla="*/ 0 w 1007844"/>
                <a:gd name="T1" fmla="*/ 0 h 970719"/>
                <a:gd name="T2" fmla="*/ 1007844 w 1007844"/>
                <a:gd name="T3" fmla="*/ 0 h 970719"/>
                <a:gd name="T4" fmla="*/ 1007844 w 1007844"/>
                <a:gd name="T5" fmla="*/ 970719 h 970719"/>
                <a:gd name="T6" fmla="*/ 0 w 1007844"/>
                <a:gd name="T7" fmla="*/ 970719 h 970719"/>
                <a:gd name="T8" fmla="*/ 0 w 1007844"/>
                <a:gd name="T9" fmla="*/ 0 h 970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4998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TextBox 34">
              <a:extLst>
                <a:ext uri="{FF2B5EF4-FFF2-40B4-BE49-F238E27FC236}">
                  <a16:creationId xmlns:a16="http://schemas.microsoft.com/office/drawing/2014/main" id="{54FED1B8-EB91-7BAE-DB50-BD05CEDAE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007844" cy="100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234" name="Group 35">
            <a:extLst>
              <a:ext uri="{FF2B5EF4-FFF2-40B4-BE49-F238E27FC236}">
                <a16:creationId xmlns:a16="http://schemas.microsoft.com/office/drawing/2014/main" id="{CB180D8D-B8D6-3C2C-96A2-4CF028E28F3F}"/>
              </a:ext>
            </a:extLst>
          </p:cNvPr>
          <p:cNvGrpSpPr>
            <a:grpSpLocks/>
          </p:cNvGrpSpPr>
          <p:nvPr/>
        </p:nvGrpSpPr>
        <p:grpSpPr bwMode="auto">
          <a:xfrm>
            <a:off x="11996738" y="8167688"/>
            <a:ext cx="1262062" cy="1262062"/>
            <a:chOff x="0" y="0"/>
            <a:chExt cx="1683106" cy="1683106"/>
          </a:xfrm>
        </p:grpSpPr>
        <p:sp>
          <p:nvSpPr>
            <p:cNvPr id="9248" name="Freeform 36">
              <a:extLst>
                <a:ext uri="{FF2B5EF4-FFF2-40B4-BE49-F238E27FC236}">
                  <a16:creationId xmlns:a16="http://schemas.microsoft.com/office/drawing/2014/main" id="{5E7859AC-86C2-7B95-80AE-3BCB30842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83106" cy="1683106"/>
            </a:xfrm>
            <a:custGeom>
              <a:avLst/>
              <a:gdLst>
                <a:gd name="T0" fmla="*/ 0 w 1683106"/>
                <a:gd name="T1" fmla="*/ 0 h 1683106"/>
                <a:gd name="T2" fmla="*/ 1683106 w 1683106"/>
                <a:gd name="T3" fmla="*/ 0 h 1683106"/>
                <a:gd name="T4" fmla="*/ 1683106 w 1683106"/>
                <a:gd name="T5" fmla="*/ 1683106 h 1683106"/>
                <a:gd name="T6" fmla="*/ 0 w 1683106"/>
                <a:gd name="T7" fmla="*/ 1683106 h 1683106"/>
                <a:gd name="T8" fmla="*/ 0 w 1683106"/>
                <a:gd name="T9" fmla="*/ 0 h 1683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9" name="Group 37">
              <a:extLst>
                <a:ext uri="{FF2B5EF4-FFF2-40B4-BE49-F238E27FC236}">
                  <a16:creationId xmlns:a16="http://schemas.microsoft.com/office/drawing/2014/main" id="{35BA12EA-FABF-5FC3-3A25-B15B5718F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9250" name="Freeform 38">
                <a:extLst>
                  <a:ext uri="{FF2B5EF4-FFF2-40B4-BE49-F238E27FC236}">
                    <a16:creationId xmlns:a16="http://schemas.microsoft.com/office/drawing/2014/main" id="{B54E8E88-0F4C-5B7A-DF39-443EB557F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TextBox 39">
                <a:extLst>
                  <a:ext uri="{FF2B5EF4-FFF2-40B4-BE49-F238E27FC236}">
                    <a16:creationId xmlns:a16="http://schemas.microsoft.com/office/drawing/2014/main" id="{D5FFC33D-6ACE-D314-9070-8ED68E5300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9235" name="Group 40">
            <a:extLst>
              <a:ext uri="{FF2B5EF4-FFF2-40B4-BE49-F238E27FC236}">
                <a16:creationId xmlns:a16="http://schemas.microsoft.com/office/drawing/2014/main" id="{FA85DB24-4591-CE5A-E4BB-FA05B68E8FB5}"/>
              </a:ext>
            </a:extLst>
          </p:cNvPr>
          <p:cNvGrpSpPr>
            <a:grpSpLocks/>
          </p:cNvGrpSpPr>
          <p:nvPr/>
        </p:nvGrpSpPr>
        <p:grpSpPr bwMode="auto">
          <a:xfrm>
            <a:off x="13288963" y="9199563"/>
            <a:ext cx="525462" cy="523875"/>
            <a:chOff x="0" y="0"/>
            <a:chExt cx="699205" cy="699205"/>
          </a:xfrm>
        </p:grpSpPr>
        <p:sp>
          <p:nvSpPr>
            <p:cNvPr id="9244" name="Freeform 41">
              <a:extLst>
                <a:ext uri="{FF2B5EF4-FFF2-40B4-BE49-F238E27FC236}">
                  <a16:creationId xmlns:a16="http://schemas.microsoft.com/office/drawing/2014/main" id="{889EA0E4-CA2C-50A6-9418-7A7A50A21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99205" cy="699205"/>
            </a:xfrm>
            <a:custGeom>
              <a:avLst/>
              <a:gdLst>
                <a:gd name="T0" fmla="*/ 0 w 699205"/>
                <a:gd name="T1" fmla="*/ 0 h 699205"/>
                <a:gd name="T2" fmla="*/ 699205 w 699205"/>
                <a:gd name="T3" fmla="*/ 0 h 699205"/>
                <a:gd name="T4" fmla="*/ 699205 w 699205"/>
                <a:gd name="T5" fmla="*/ 699205 h 699205"/>
                <a:gd name="T6" fmla="*/ 0 w 699205"/>
                <a:gd name="T7" fmla="*/ 699205 h 699205"/>
                <a:gd name="T8" fmla="*/ 0 w 699205"/>
                <a:gd name="T9" fmla="*/ 0 h 699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5" name="Group 42">
              <a:extLst>
                <a:ext uri="{FF2B5EF4-FFF2-40B4-BE49-F238E27FC236}">
                  <a16:creationId xmlns:a16="http://schemas.microsoft.com/office/drawing/2014/main" id="{C42FB338-E3F0-1912-CD4E-EB04669954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9246" name="Freeform 43">
                <a:extLst>
                  <a:ext uri="{FF2B5EF4-FFF2-40B4-BE49-F238E27FC236}">
                    <a16:creationId xmlns:a16="http://schemas.microsoft.com/office/drawing/2014/main" id="{EB3E550C-3E17-572B-3C27-4388D6698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812800" cy="812800"/>
              </a:xfrm>
              <a:custGeom>
                <a:avLst/>
                <a:gdLst>
                  <a:gd name="T0" fmla="*/ 406400 w 812800"/>
                  <a:gd name="T1" fmla="*/ 0 h 812800"/>
                  <a:gd name="T2" fmla="*/ 0 w 812800"/>
                  <a:gd name="T3" fmla="*/ 406400 h 812800"/>
                  <a:gd name="T4" fmla="*/ 406400 w 812800"/>
                  <a:gd name="T5" fmla="*/ 812800 h 812800"/>
                  <a:gd name="T6" fmla="*/ 812800 w 812800"/>
                  <a:gd name="T7" fmla="*/ 406400 h 812800"/>
                  <a:gd name="T8" fmla="*/ 406400 w 812800"/>
                  <a:gd name="T9" fmla="*/ 0 h 812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/>
                  </a:gs>
                  <a:gs pos="100000">
                    <a:srgbClr val="9332BD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TextBox 44">
                <a:extLst>
                  <a:ext uri="{FF2B5EF4-FFF2-40B4-BE49-F238E27FC236}">
                    <a16:creationId xmlns:a16="http://schemas.microsoft.com/office/drawing/2014/main" id="{D521A0D8-0C53-9815-3256-CF8C5E8DED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961" tIns="85961" rIns="85961" bIns="85961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663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9236" name="Group 45">
            <a:extLst>
              <a:ext uri="{FF2B5EF4-FFF2-40B4-BE49-F238E27FC236}">
                <a16:creationId xmlns:a16="http://schemas.microsoft.com/office/drawing/2014/main" id="{A22FB697-67A8-2429-C64E-35A6AF2C7D8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9075738" y="6732588"/>
            <a:ext cx="18451513" cy="300038"/>
            <a:chOff x="0" y="0"/>
            <a:chExt cx="4859858" cy="79070"/>
          </a:xfrm>
        </p:grpSpPr>
        <p:sp>
          <p:nvSpPr>
            <p:cNvPr id="9242" name="Freeform 46">
              <a:extLst>
                <a:ext uri="{FF2B5EF4-FFF2-40B4-BE49-F238E27FC236}">
                  <a16:creationId xmlns:a16="http://schemas.microsoft.com/office/drawing/2014/main" id="{F67DC771-C3A6-D86D-46EE-620F46EA8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859858" cy="79070"/>
            </a:xfrm>
            <a:custGeom>
              <a:avLst/>
              <a:gdLst>
                <a:gd name="T0" fmla="*/ 0 w 4859858"/>
                <a:gd name="T1" fmla="*/ 0 h 79070"/>
                <a:gd name="T2" fmla="*/ 4859858 w 4859858"/>
                <a:gd name="T3" fmla="*/ 0 h 79070"/>
                <a:gd name="T4" fmla="*/ 4859858 w 4859858"/>
                <a:gd name="T5" fmla="*/ 79070 h 79070"/>
                <a:gd name="T6" fmla="*/ 0 w 4859858"/>
                <a:gd name="T7" fmla="*/ 79070 h 79070"/>
                <a:gd name="T8" fmla="*/ 0 w 4859858"/>
                <a:gd name="T9" fmla="*/ 0 h 790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3AE7"/>
                </a:gs>
                <a:gs pos="100000">
                  <a:srgbClr val="9332BD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TextBox 47">
              <a:extLst>
                <a:ext uri="{FF2B5EF4-FFF2-40B4-BE49-F238E27FC236}">
                  <a16:creationId xmlns:a16="http://schemas.microsoft.com/office/drawing/2014/main" id="{62D21BEB-9064-7A25-7D0A-22803230D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4859858" cy="11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2663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B2E8670B-676F-F148-F451-3625BE6455BA}"/>
              </a:ext>
            </a:extLst>
          </p:cNvPr>
          <p:cNvSpPr/>
          <p:nvPr/>
        </p:nvSpPr>
        <p:spPr>
          <a:xfrm>
            <a:off x="2075045" y="8849191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9240" name="Group 49">
            <a:extLst>
              <a:ext uri="{FF2B5EF4-FFF2-40B4-BE49-F238E27FC236}">
                <a16:creationId xmlns:a16="http://schemas.microsoft.com/office/drawing/2014/main" id="{E8590302-B91F-F97C-393D-D1A916ACAFE3}"/>
              </a:ext>
            </a:extLst>
          </p:cNvPr>
          <p:cNvGrpSpPr>
            <a:grpSpLocks/>
          </p:cNvGrpSpPr>
          <p:nvPr/>
        </p:nvGrpSpPr>
        <p:grpSpPr bwMode="auto">
          <a:xfrm>
            <a:off x="12049125" y="2760663"/>
            <a:ext cx="5022850" cy="5022850"/>
            <a:chOff x="0" y="0"/>
            <a:chExt cx="812800" cy="812800"/>
          </a:xfrm>
        </p:grpSpPr>
        <p:sp>
          <p:nvSpPr>
            <p:cNvPr id="9241" name="Freeform 50">
              <a:extLst>
                <a:ext uri="{FF2B5EF4-FFF2-40B4-BE49-F238E27FC236}">
                  <a16:creationId xmlns:a16="http://schemas.microsoft.com/office/drawing/2014/main" id="{4540C43A-A878-539A-DFD9-AFC239CC7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812800"/>
            </a:xfrm>
            <a:custGeom>
              <a:avLst/>
              <a:gdLst>
                <a:gd name="T0" fmla="*/ 406400 w 812800"/>
                <a:gd name="T1" fmla="*/ 0 h 812800"/>
                <a:gd name="T2" fmla="*/ 0 w 812800"/>
                <a:gd name="T3" fmla="*/ 406400 h 812800"/>
                <a:gd name="T4" fmla="*/ 406400 w 812800"/>
                <a:gd name="T5" fmla="*/ 812800 h 812800"/>
                <a:gd name="T6" fmla="*/ 812800 w 812800"/>
                <a:gd name="T7" fmla="*/ 406400 h 812800"/>
                <a:gd name="T8" fmla="*/ 406400 w 812800"/>
                <a:gd name="T9" fmla="*/ 0 h 812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 Identifying and Using Your Spiritual Gifts [Compatibility Mode]" id="{9EFE4A75-E056-4CB3-AACC-D35148E3397A}" vid="{BDFBAAD9-E5F7-4A7C-AC7D-CF445E4A97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2025 Identifying and Using Your Spiritual Gifts</Template>
  <TotalTime>396</TotalTime>
  <Words>493</Words>
  <Application>Microsoft Office PowerPoint</Application>
  <PresentationFormat>Custom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Arimo Bold</vt:lpstr>
      <vt:lpstr>Segoe UI</vt:lpstr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Reid, Fabian</dc:creator>
  <cp:lastModifiedBy>Jennel Wilmot</cp:lastModifiedBy>
  <cp:revision>44</cp:revision>
  <dcterms:created xsi:type="dcterms:W3CDTF">2025-02-22T00:00:21Z</dcterms:created>
  <dcterms:modified xsi:type="dcterms:W3CDTF">2025-08-31T12:53:11Z</dcterms:modified>
</cp:coreProperties>
</file>